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633" r:id="rId2"/>
    <p:sldId id="640" r:id="rId3"/>
    <p:sldId id="655" r:id="rId4"/>
    <p:sldId id="656" r:id="rId5"/>
    <p:sldId id="737" r:id="rId6"/>
    <p:sldId id="657" r:id="rId7"/>
    <p:sldId id="739" r:id="rId8"/>
    <p:sldId id="738" r:id="rId9"/>
    <p:sldId id="659" r:id="rId10"/>
    <p:sldId id="721" r:id="rId11"/>
    <p:sldId id="660" r:id="rId12"/>
    <p:sldId id="662" r:id="rId13"/>
    <p:sldId id="664" r:id="rId14"/>
    <p:sldId id="667" r:id="rId15"/>
    <p:sldId id="744" r:id="rId16"/>
    <p:sldId id="746" r:id="rId17"/>
    <p:sldId id="747" r:id="rId18"/>
    <p:sldId id="740" r:id="rId19"/>
    <p:sldId id="733" r:id="rId20"/>
    <p:sldId id="666" r:id="rId21"/>
    <p:sldId id="669" r:id="rId22"/>
    <p:sldId id="670" r:id="rId23"/>
    <p:sldId id="748" r:id="rId24"/>
    <p:sldId id="672" r:id="rId25"/>
    <p:sldId id="673" r:id="rId26"/>
    <p:sldId id="674" r:id="rId27"/>
    <p:sldId id="751" r:id="rId28"/>
    <p:sldId id="749" r:id="rId29"/>
    <p:sldId id="750" r:id="rId30"/>
    <p:sldId id="753" r:id="rId31"/>
    <p:sldId id="675" r:id="rId32"/>
    <p:sldId id="754" r:id="rId33"/>
    <p:sldId id="676" r:id="rId34"/>
    <p:sldId id="730" r:id="rId35"/>
    <p:sldId id="756" r:id="rId36"/>
    <p:sldId id="741" r:id="rId37"/>
    <p:sldId id="681" r:id="rId38"/>
    <p:sldId id="682" r:id="rId39"/>
    <p:sldId id="742" r:id="rId40"/>
    <p:sldId id="683" r:id="rId41"/>
    <p:sldId id="736" r:id="rId42"/>
    <p:sldId id="684" r:id="rId43"/>
    <p:sldId id="685" r:id="rId44"/>
    <p:sldId id="686" r:id="rId45"/>
    <p:sldId id="688" r:id="rId46"/>
    <p:sldId id="723" r:id="rId47"/>
    <p:sldId id="689" r:id="rId48"/>
    <p:sldId id="724" r:id="rId49"/>
    <p:sldId id="755" r:id="rId50"/>
    <p:sldId id="695" r:id="rId51"/>
    <p:sldId id="696" r:id="rId52"/>
    <p:sldId id="725" r:id="rId53"/>
    <p:sldId id="693" r:id="rId54"/>
    <p:sldId id="698" r:id="rId55"/>
    <p:sldId id="699" r:id="rId56"/>
    <p:sldId id="697" r:id="rId57"/>
    <p:sldId id="700" r:id="rId58"/>
    <p:sldId id="694" r:id="rId59"/>
    <p:sldId id="743" r:id="rId60"/>
    <p:sldId id="702" r:id="rId61"/>
    <p:sldId id="703" r:id="rId62"/>
    <p:sldId id="704" r:id="rId63"/>
    <p:sldId id="705" r:id="rId64"/>
    <p:sldId id="708" r:id="rId65"/>
    <p:sldId id="709" r:id="rId66"/>
    <p:sldId id="710" r:id="rId67"/>
    <p:sldId id="711" r:id="rId68"/>
    <p:sldId id="712" r:id="rId69"/>
    <p:sldId id="713" r:id="rId70"/>
    <p:sldId id="735" r:id="rId71"/>
  </p:sldIdLst>
  <p:sldSz cx="9144000" cy="6858000" type="screen4x3"/>
  <p:notesSz cx="6769100" cy="9906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5pPr>
    <a:lvl6pPr marL="22860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6pPr>
    <a:lvl7pPr marL="27432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7pPr>
    <a:lvl8pPr marL="32004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8pPr>
    <a:lvl9pPr marL="3657600" algn="l" defTabSz="457200" rtl="0" eaLnBrk="1" latinLnBrk="0" hangingPunct="1">
      <a:defRPr sz="3200" kern="1200">
        <a:solidFill>
          <a:schemeClr val="tx1"/>
        </a:solidFill>
        <a:latin typeface="Times New Roman" pitchFamily="-10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clrMru>
    <a:srgbClr val="FF9900"/>
    <a:srgbClr val="FF3300"/>
    <a:srgbClr val="F8F8F8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1" autoAdjust="0"/>
    <p:restoredTop sz="77528" autoAdjust="0"/>
  </p:normalViewPr>
  <p:slideViewPr>
    <p:cSldViewPr>
      <p:cViewPr varScale="1">
        <p:scale>
          <a:sx n="94" d="100"/>
          <a:sy n="94" d="100"/>
        </p:scale>
        <p:origin x="173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6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176" y="1902"/>
      </p:cViewPr>
      <p:guideLst>
        <p:guide orient="horz" pos="3120"/>
        <p:guide pos="2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fang Zhou" userId="ec248f220eec43c5" providerId="LiveId" clId="{BEFD42F9-8281-C045-9FBF-EF46A6B0F667}"/>
    <pc:docChg chg="modSld">
      <pc:chgData name="Xiaofang Zhou" userId="ec248f220eec43c5" providerId="LiveId" clId="{BEFD42F9-8281-C045-9FBF-EF46A6B0F667}" dt="2019-03-07T07:30:48.981" v="37" actId="207"/>
      <pc:docMkLst>
        <pc:docMk/>
      </pc:docMkLst>
      <pc:sldChg chg="modSp">
        <pc:chgData name="Xiaofang Zhou" userId="ec248f220eec43c5" providerId="LiveId" clId="{BEFD42F9-8281-C045-9FBF-EF46A6B0F667}" dt="2019-03-07T06:58:22.837" v="0" actId="14100"/>
        <pc:sldMkLst>
          <pc:docMk/>
          <pc:sldMk cId="0" sldId="662"/>
        </pc:sldMkLst>
        <pc:graphicFrameChg chg="mod">
          <ac:chgData name="Xiaofang Zhou" userId="ec248f220eec43c5" providerId="LiveId" clId="{BEFD42F9-8281-C045-9FBF-EF46A6B0F667}" dt="2019-03-07T06:58:22.837" v="0" actId="14100"/>
          <ac:graphicFrameMkLst>
            <pc:docMk/>
            <pc:sldMk cId="0" sldId="662"/>
            <ac:graphicFrameMk id="9" creationId="{00000000-0000-0000-0000-000000000000}"/>
          </ac:graphicFrameMkLst>
        </pc:graphicFrameChg>
      </pc:sldChg>
      <pc:sldChg chg="modSp">
        <pc:chgData name="Xiaofang Zhou" userId="ec248f220eec43c5" providerId="LiveId" clId="{BEFD42F9-8281-C045-9FBF-EF46A6B0F667}" dt="2019-03-07T07:04:58.169" v="1" actId="207"/>
        <pc:sldMkLst>
          <pc:docMk/>
          <pc:sldMk cId="0" sldId="669"/>
        </pc:sldMkLst>
        <pc:spChg chg="mod">
          <ac:chgData name="Xiaofang Zhou" userId="ec248f220eec43c5" providerId="LiveId" clId="{BEFD42F9-8281-C045-9FBF-EF46A6B0F667}" dt="2019-03-07T07:04:58.169" v="1" actId="207"/>
          <ac:spMkLst>
            <pc:docMk/>
            <pc:sldMk cId="0" sldId="669"/>
            <ac:spMk id="55299" creationId="{00000000-0000-0000-0000-000000000000}"/>
          </ac:spMkLst>
        </pc:spChg>
      </pc:sldChg>
      <pc:sldChg chg="modSp">
        <pc:chgData name="Xiaofang Zhou" userId="ec248f220eec43c5" providerId="LiveId" clId="{BEFD42F9-8281-C045-9FBF-EF46A6B0F667}" dt="2019-03-07T07:09:17.669" v="26" actId="207"/>
        <pc:sldMkLst>
          <pc:docMk/>
          <pc:sldMk cId="0" sldId="670"/>
        </pc:sldMkLst>
        <pc:spChg chg="mod">
          <ac:chgData name="Xiaofang Zhou" userId="ec248f220eec43c5" providerId="LiveId" clId="{BEFD42F9-8281-C045-9FBF-EF46A6B0F667}" dt="2019-03-07T07:09:17.669" v="26" actId="207"/>
          <ac:spMkLst>
            <pc:docMk/>
            <pc:sldMk cId="0" sldId="670"/>
            <ac:spMk id="56323" creationId="{00000000-0000-0000-0000-000000000000}"/>
          </ac:spMkLst>
        </pc:spChg>
      </pc:sldChg>
      <pc:sldChg chg="modSp">
        <pc:chgData name="Xiaofang Zhou" userId="ec248f220eec43c5" providerId="LiveId" clId="{BEFD42F9-8281-C045-9FBF-EF46A6B0F667}" dt="2019-03-07T07:22:25.494" v="27" actId="207"/>
        <pc:sldMkLst>
          <pc:docMk/>
          <pc:sldMk cId="0" sldId="673"/>
        </pc:sldMkLst>
        <pc:spChg chg="mod">
          <ac:chgData name="Xiaofang Zhou" userId="ec248f220eec43c5" providerId="LiveId" clId="{BEFD42F9-8281-C045-9FBF-EF46A6B0F667}" dt="2019-03-07T07:22:25.494" v="27" actId="207"/>
          <ac:spMkLst>
            <pc:docMk/>
            <pc:sldMk cId="0" sldId="673"/>
            <ac:spMk id="530435" creationId="{00000000-0000-0000-0000-000000000000}"/>
          </ac:spMkLst>
        </pc:spChg>
      </pc:sldChg>
      <pc:sldChg chg="addSp modSp">
        <pc:chgData name="Xiaofang Zhou" userId="ec248f220eec43c5" providerId="LiveId" clId="{BEFD42F9-8281-C045-9FBF-EF46A6B0F667}" dt="2019-03-07T07:30:48.981" v="37" actId="207"/>
        <pc:sldMkLst>
          <pc:docMk/>
          <pc:sldMk cId="0" sldId="681"/>
        </pc:sldMkLst>
        <pc:spChg chg="add mod">
          <ac:chgData name="Xiaofang Zhou" userId="ec248f220eec43c5" providerId="LiveId" clId="{BEFD42F9-8281-C045-9FBF-EF46A6B0F667}" dt="2019-03-07T07:29:46.035" v="31" actId="164"/>
          <ac:spMkLst>
            <pc:docMk/>
            <pc:sldMk cId="0" sldId="681"/>
            <ac:spMk id="2" creationId="{C5D65088-DBFB-F144-9D6F-035B2FAE812A}"/>
          </ac:spMkLst>
        </pc:spChg>
        <pc:spChg chg="add mod">
          <ac:chgData name="Xiaofang Zhou" userId="ec248f220eec43c5" providerId="LiveId" clId="{BEFD42F9-8281-C045-9FBF-EF46A6B0F667}" dt="2019-03-07T07:29:46.035" v="31" actId="164"/>
          <ac:spMkLst>
            <pc:docMk/>
            <pc:sldMk cId="0" sldId="681"/>
            <ac:spMk id="3" creationId="{87D40BFB-24AF-4041-8651-054F3F491B73}"/>
          </ac:spMkLst>
        </pc:spChg>
        <pc:spChg chg="add mod">
          <ac:chgData name="Xiaofang Zhou" userId="ec248f220eec43c5" providerId="LiveId" clId="{BEFD42F9-8281-C045-9FBF-EF46A6B0F667}" dt="2019-03-07T07:29:46.035" v="31" actId="164"/>
          <ac:spMkLst>
            <pc:docMk/>
            <pc:sldMk cId="0" sldId="681"/>
            <ac:spMk id="4" creationId="{1420FD0C-9CD0-3144-A7E1-149779EA8DED}"/>
          </ac:spMkLst>
        </pc:spChg>
        <pc:spChg chg="add mod">
          <ac:chgData name="Xiaofang Zhou" userId="ec248f220eec43c5" providerId="LiveId" clId="{BEFD42F9-8281-C045-9FBF-EF46A6B0F667}" dt="2019-03-07T07:30:48.981" v="37" actId="207"/>
          <ac:spMkLst>
            <pc:docMk/>
            <pc:sldMk cId="0" sldId="681"/>
            <ac:spMk id="7" creationId="{6B666E5D-7F89-CE49-AB43-56B953FB7D1B}"/>
          </ac:spMkLst>
        </pc:spChg>
        <pc:grpChg chg="add mod">
          <ac:chgData name="Xiaofang Zhou" userId="ec248f220eec43c5" providerId="LiveId" clId="{BEFD42F9-8281-C045-9FBF-EF46A6B0F667}" dt="2019-03-07T07:29:50.121" v="32" actId="1076"/>
          <ac:grpSpMkLst>
            <pc:docMk/>
            <pc:sldMk cId="0" sldId="681"/>
            <ac:grpSpMk id="5" creationId="{A27005CB-A71B-5041-8193-6F4338343EB9}"/>
          </ac:grpSpMkLst>
        </pc:grpChg>
      </pc:sldChg>
    </pc:docChg>
  </pc:docChgLst>
  <pc:docChgLst>
    <pc:chgData name="Xiaofang Zhou" userId="ec248f220eec43c5" providerId="LiveId" clId="{B7842B4A-B0B7-4F94-8687-3314BD115EE9}"/>
    <pc:docChg chg="custSel modSld modMainMaster">
      <pc:chgData name="Xiaofang Zhou" userId="ec248f220eec43c5" providerId="LiveId" clId="{B7842B4A-B0B7-4F94-8687-3314BD115EE9}" dt="2019-02-13T07:33:52.621" v="89" actId="478"/>
      <pc:docMkLst>
        <pc:docMk/>
      </pc:docMkLst>
      <pc:sldChg chg="delSp">
        <pc:chgData name="Xiaofang Zhou" userId="ec248f220eec43c5" providerId="LiveId" clId="{B7842B4A-B0B7-4F94-8687-3314BD115EE9}" dt="2019-02-13T07:22:39.847" v="28" actId="478"/>
        <pc:sldMkLst>
          <pc:docMk/>
          <pc:sldMk cId="0" sldId="654"/>
        </pc:sldMkLst>
        <pc:spChg chg="del">
          <ac:chgData name="Xiaofang Zhou" userId="ec248f220eec43c5" providerId="LiveId" clId="{B7842B4A-B0B7-4F94-8687-3314BD115EE9}" dt="2019-02-13T07:22:39.847" v="28" actId="478"/>
          <ac:spMkLst>
            <pc:docMk/>
            <pc:sldMk cId="0" sldId="654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2:45.507" v="29" actId="478"/>
        <pc:sldMkLst>
          <pc:docMk/>
          <pc:sldMk cId="0" sldId="655"/>
        </pc:sldMkLst>
        <pc:spChg chg="del">
          <ac:chgData name="Xiaofang Zhou" userId="ec248f220eec43c5" providerId="LiveId" clId="{B7842B4A-B0B7-4F94-8687-3314BD115EE9}" dt="2019-02-13T07:22:45.507" v="29" actId="478"/>
          <ac:spMkLst>
            <pc:docMk/>
            <pc:sldMk cId="0" sldId="655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2:49.574" v="30" actId="478"/>
        <pc:sldMkLst>
          <pc:docMk/>
          <pc:sldMk cId="0" sldId="656"/>
        </pc:sldMkLst>
        <pc:spChg chg="del">
          <ac:chgData name="Xiaofang Zhou" userId="ec248f220eec43c5" providerId="LiveId" clId="{B7842B4A-B0B7-4F94-8687-3314BD115EE9}" dt="2019-02-13T07:22:49.574" v="30" actId="478"/>
          <ac:spMkLst>
            <pc:docMk/>
            <pc:sldMk cId="0" sldId="656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2:53.454" v="31" actId="478"/>
        <pc:sldMkLst>
          <pc:docMk/>
          <pc:sldMk cId="0" sldId="657"/>
        </pc:sldMkLst>
        <pc:spChg chg="del">
          <ac:chgData name="Xiaofang Zhou" userId="ec248f220eec43c5" providerId="LiveId" clId="{B7842B4A-B0B7-4F94-8687-3314BD115EE9}" dt="2019-02-13T07:22:53.454" v="31" actId="478"/>
          <ac:spMkLst>
            <pc:docMk/>
            <pc:sldMk cId="0" sldId="657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2:57.946" v="32" actId="478"/>
        <pc:sldMkLst>
          <pc:docMk/>
          <pc:sldMk cId="0" sldId="658"/>
        </pc:sldMkLst>
        <pc:spChg chg="del">
          <ac:chgData name="Xiaofang Zhou" userId="ec248f220eec43c5" providerId="LiveId" clId="{B7842B4A-B0B7-4F94-8687-3314BD115EE9}" dt="2019-02-13T07:22:57.946" v="32" actId="478"/>
          <ac:spMkLst>
            <pc:docMk/>
            <pc:sldMk cId="0" sldId="658"/>
            <ac:spMk id="4" creationId="{00000000-0000-0000-0000-000000000000}"/>
          </ac:spMkLst>
        </pc:spChg>
      </pc:sldChg>
      <pc:sldChg chg="delSp modSp">
        <pc:chgData name="Xiaofang Zhou" userId="ec248f220eec43c5" providerId="LiveId" clId="{B7842B4A-B0B7-4F94-8687-3314BD115EE9}" dt="2019-02-13T07:23:05.024" v="35" actId="478"/>
        <pc:sldMkLst>
          <pc:docMk/>
          <pc:sldMk cId="0" sldId="659"/>
        </pc:sldMkLst>
        <pc:spChg chg="del mod">
          <ac:chgData name="Xiaofang Zhou" userId="ec248f220eec43c5" providerId="LiveId" clId="{B7842B4A-B0B7-4F94-8687-3314BD115EE9}" dt="2019-02-13T07:23:05.024" v="35" actId="478"/>
          <ac:spMkLst>
            <pc:docMk/>
            <pc:sldMk cId="0" sldId="659"/>
            <ac:spMk id="4" creationId="{00000000-0000-0000-0000-000000000000}"/>
          </ac:spMkLst>
        </pc:spChg>
      </pc:sldChg>
      <pc:sldChg chg="delSp modSp">
        <pc:chgData name="Xiaofang Zhou" userId="ec248f220eec43c5" providerId="LiveId" clId="{B7842B4A-B0B7-4F94-8687-3314BD115EE9}" dt="2019-02-13T07:23:17.904" v="39" actId="478"/>
        <pc:sldMkLst>
          <pc:docMk/>
          <pc:sldMk cId="0" sldId="660"/>
        </pc:sldMkLst>
        <pc:spChg chg="del mod">
          <ac:chgData name="Xiaofang Zhou" userId="ec248f220eec43c5" providerId="LiveId" clId="{B7842B4A-B0B7-4F94-8687-3314BD115EE9}" dt="2019-02-13T07:23:17.904" v="39" actId="478"/>
          <ac:spMkLst>
            <pc:docMk/>
            <pc:sldMk cId="0" sldId="660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3:21.624" v="40" actId="478"/>
        <pc:sldMkLst>
          <pc:docMk/>
          <pc:sldMk cId="0" sldId="662"/>
        </pc:sldMkLst>
        <pc:spChg chg="del">
          <ac:chgData name="Xiaofang Zhou" userId="ec248f220eec43c5" providerId="LiveId" clId="{B7842B4A-B0B7-4F94-8687-3314BD115EE9}" dt="2019-02-13T07:23:21.624" v="40" actId="478"/>
          <ac:spMkLst>
            <pc:docMk/>
            <pc:sldMk cId="0" sldId="662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3:24.617" v="41" actId="478"/>
        <pc:sldMkLst>
          <pc:docMk/>
          <pc:sldMk cId="0" sldId="664"/>
        </pc:sldMkLst>
        <pc:spChg chg="del">
          <ac:chgData name="Xiaofang Zhou" userId="ec248f220eec43c5" providerId="LiveId" clId="{B7842B4A-B0B7-4F94-8687-3314BD115EE9}" dt="2019-02-13T07:23:24.617" v="41" actId="478"/>
          <ac:spMkLst>
            <pc:docMk/>
            <pc:sldMk cId="0" sldId="664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3:34.844" v="44" actId="478"/>
        <pc:sldMkLst>
          <pc:docMk/>
          <pc:sldMk cId="0" sldId="666"/>
        </pc:sldMkLst>
        <pc:spChg chg="del">
          <ac:chgData name="Xiaofang Zhou" userId="ec248f220eec43c5" providerId="LiveId" clId="{B7842B4A-B0B7-4F94-8687-3314BD115EE9}" dt="2019-02-13T07:23:34.844" v="44" actId="478"/>
          <ac:spMkLst>
            <pc:docMk/>
            <pc:sldMk cId="0" sldId="666"/>
            <ac:spMk id="25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3:28.135" v="42" actId="478"/>
        <pc:sldMkLst>
          <pc:docMk/>
          <pc:sldMk cId="0" sldId="667"/>
        </pc:sldMkLst>
        <pc:spChg chg="del">
          <ac:chgData name="Xiaofang Zhou" userId="ec248f220eec43c5" providerId="LiveId" clId="{B7842B4A-B0B7-4F94-8687-3314BD115EE9}" dt="2019-02-13T07:23:28.135" v="42" actId="478"/>
          <ac:spMkLst>
            <pc:docMk/>
            <pc:sldMk cId="0" sldId="667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3:38.965" v="45" actId="478"/>
        <pc:sldMkLst>
          <pc:docMk/>
          <pc:sldMk cId="0" sldId="669"/>
        </pc:sldMkLst>
        <pc:spChg chg="del">
          <ac:chgData name="Xiaofang Zhou" userId="ec248f220eec43c5" providerId="LiveId" clId="{B7842B4A-B0B7-4F94-8687-3314BD115EE9}" dt="2019-02-13T07:23:38.965" v="45" actId="478"/>
          <ac:spMkLst>
            <pc:docMk/>
            <pc:sldMk cId="0" sldId="669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3:43.024" v="46" actId="478"/>
        <pc:sldMkLst>
          <pc:docMk/>
          <pc:sldMk cId="0" sldId="670"/>
        </pc:sldMkLst>
        <pc:spChg chg="del">
          <ac:chgData name="Xiaofang Zhou" userId="ec248f220eec43c5" providerId="LiveId" clId="{B7842B4A-B0B7-4F94-8687-3314BD115EE9}" dt="2019-02-13T07:23:43.024" v="46" actId="478"/>
          <ac:spMkLst>
            <pc:docMk/>
            <pc:sldMk cId="0" sldId="670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3:46.444" v="47" actId="478"/>
        <pc:sldMkLst>
          <pc:docMk/>
          <pc:sldMk cId="0" sldId="671"/>
        </pc:sldMkLst>
        <pc:spChg chg="del">
          <ac:chgData name="Xiaofang Zhou" userId="ec248f220eec43c5" providerId="LiveId" clId="{B7842B4A-B0B7-4F94-8687-3314BD115EE9}" dt="2019-02-13T07:23:46.444" v="47" actId="478"/>
          <ac:spMkLst>
            <pc:docMk/>
            <pc:sldMk cId="0" sldId="671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3:51.875" v="48" actId="478"/>
        <pc:sldMkLst>
          <pc:docMk/>
          <pc:sldMk cId="0" sldId="672"/>
        </pc:sldMkLst>
        <pc:spChg chg="del">
          <ac:chgData name="Xiaofang Zhou" userId="ec248f220eec43c5" providerId="LiveId" clId="{B7842B4A-B0B7-4F94-8687-3314BD115EE9}" dt="2019-02-13T07:23:51.875" v="48" actId="478"/>
          <ac:spMkLst>
            <pc:docMk/>
            <pc:sldMk cId="0" sldId="672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3:57.254" v="49" actId="478"/>
        <pc:sldMkLst>
          <pc:docMk/>
          <pc:sldMk cId="0" sldId="673"/>
        </pc:sldMkLst>
        <pc:spChg chg="del">
          <ac:chgData name="Xiaofang Zhou" userId="ec248f220eec43c5" providerId="LiveId" clId="{B7842B4A-B0B7-4F94-8687-3314BD115EE9}" dt="2019-02-13T07:23:57.254" v="49" actId="478"/>
          <ac:spMkLst>
            <pc:docMk/>
            <pc:sldMk cId="0" sldId="673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4:02.494" v="50" actId="478"/>
        <pc:sldMkLst>
          <pc:docMk/>
          <pc:sldMk cId="0" sldId="674"/>
        </pc:sldMkLst>
        <pc:spChg chg="del">
          <ac:chgData name="Xiaofang Zhou" userId="ec248f220eec43c5" providerId="LiveId" clId="{B7842B4A-B0B7-4F94-8687-3314BD115EE9}" dt="2019-02-13T07:24:02.494" v="50" actId="478"/>
          <ac:spMkLst>
            <pc:docMk/>
            <pc:sldMk cId="0" sldId="674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4:07.137" v="51" actId="478"/>
        <pc:sldMkLst>
          <pc:docMk/>
          <pc:sldMk cId="0" sldId="675"/>
        </pc:sldMkLst>
        <pc:spChg chg="del">
          <ac:chgData name="Xiaofang Zhou" userId="ec248f220eec43c5" providerId="LiveId" clId="{B7842B4A-B0B7-4F94-8687-3314BD115EE9}" dt="2019-02-13T07:24:07.137" v="51" actId="478"/>
          <ac:spMkLst>
            <pc:docMk/>
            <pc:sldMk cId="0" sldId="675"/>
            <ac:spMk id="20" creationId="{00000000-0000-0000-0000-000000000000}"/>
          </ac:spMkLst>
        </pc:spChg>
      </pc:sldChg>
      <pc:sldChg chg="delSp modSp">
        <pc:chgData name="Xiaofang Zhou" userId="ec248f220eec43c5" providerId="LiveId" clId="{B7842B4A-B0B7-4F94-8687-3314BD115EE9}" dt="2019-02-13T07:24:11.683" v="53" actId="478"/>
        <pc:sldMkLst>
          <pc:docMk/>
          <pc:sldMk cId="0" sldId="676"/>
        </pc:sldMkLst>
        <pc:spChg chg="del mod">
          <ac:chgData name="Xiaofang Zhou" userId="ec248f220eec43c5" providerId="LiveId" clId="{B7842B4A-B0B7-4F94-8687-3314BD115EE9}" dt="2019-02-13T07:24:11.683" v="53" actId="478"/>
          <ac:spMkLst>
            <pc:docMk/>
            <pc:sldMk cId="0" sldId="676"/>
            <ac:spMk id="131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4:18.585" v="55" actId="478"/>
        <pc:sldMkLst>
          <pc:docMk/>
          <pc:sldMk cId="0" sldId="681"/>
        </pc:sldMkLst>
        <pc:spChg chg="del">
          <ac:chgData name="Xiaofang Zhou" userId="ec248f220eec43c5" providerId="LiveId" clId="{B7842B4A-B0B7-4F94-8687-3314BD115EE9}" dt="2019-02-13T07:24:18.585" v="55" actId="478"/>
          <ac:spMkLst>
            <pc:docMk/>
            <pc:sldMk cId="0" sldId="681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4:21.093" v="56" actId="478"/>
        <pc:sldMkLst>
          <pc:docMk/>
          <pc:sldMk cId="0" sldId="682"/>
        </pc:sldMkLst>
        <pc:spChg chg="del">
          <ac:chgData name="Xiaofang Zhou" userId="ec248f220eec43c5" providerId="LiveId" clId="{B7842B4A-B0B7-4F94-8687-3314BD115EE9}" dt="2019-02-13T07:24:21.093" v="56" actId="478"/>
          <ac:spMkLst>
            <pc:docMk/>
            <pc:sldMk cId="0" sldId="682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4:23.805" v="57" actId="478"/>
        <pc:sldMkLst>
          <pc:docMk/>
          <pc:sldMk cId="0" sldId="683"/>
        </pc:sldMkLst>
        <pc:spChg chg="del">
          <ac:chgData name="Xiaofang Zhou" userId="ec248f220eec43c5" providerId="LiveId" clId="{B7842B4A-B0B7-4F94-8687-3314BD115EE9}" dt="2019-02-13T07:24:23.805" v="57" actId="478"/>
          <ac:spMkLst>
            <pc:docMk/>
            <pc:sldMk cId="0" sldId="683"/>
            <ac:spMk id="33" creationId="{00000000-0000-0000-0000-000000000000}"/>
          </ac:spMkLst>
        </pc:spChg>
      </pc:sldChg>
      <pc:sldChg chg="delSp modSp">
        <pc:chgData name="Xiaofang Zhou" userId="ec248f220eec43c5" providerId="LiveId" clId="{B7842B4A-B0B7-4F94-8687-3314BD115EE9}" dt="2019-02-13T07:24:27.203" v="59" actId="478"/>
        <pc:sldMkLst>
          <pc:docMk/>
          <pc:sldMk cId="0" sldId="684"/>
        </pc:sldMkLst>
        <pc:spChg chg="del mod">
          <ac:chgData name="Xiaofang Zhou" userId="ec248f220eec43c5" providerId="LiveId" clId="{B7842B4A-B0B7-4F94-8687-3314BD115EE9}" dt="2019-02-13T07:24:27.203" v="59" actId="478"/>
          <ac:spMkLst>
            <pc:docMk/>
            <pc:sldMk cId="0" sldId="684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5:03.034" v="60" actId="478"/>
        <pc:sldMkLst>
          <pc:docMk/>
          <pc:sldMk cId="0" sldId="685"/>
        </pc:sldMkLst>
        <pc:spChg chg="del">
          <ac:chgData name="Xiaofang Zhou" userId="ec248f220eec43c5" providerId="LiveId" clId="{B7842B4A-B0B7-4F94-8687-3314BD115EE9}" dt="2019-02-13T07:25:03.034" v="60" actId="478"/>
          <ac:spMkLst>
            <pc:docMk/>
            <pc:sldMk cId="0" sldId="685"/>
            <ac:spMk id="16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5:05.905" v="61" actId="478"/>
        <pc:sldMkLst>
          <pc:docMk/>
          <pc:sldMk cId="0" sldId="686"/>
        </pc:sldMkLst>
        <pc:spChg chg="del">
          <ac:chgData name="Xiaofang Zhou" userId="ec248f220eec43c5" providerId="LiveId" clId="{B7842B4A-B0B7-4F94-8687-3314BD115EE9}" dt="2019-02-13T07:25:05.905" v="61" actId="478"/>
          <ac:spMkLst>
            <pc:docMk/>
            <pc:sldMk cId="0" sldId="686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5:09.096" v="62" actId="478"/>
        <pc:sldMkLst>
          <pc:docMk/>
          <pc:sldMk cId="0" sldId="688"/>
        </pc:sldMkLst>
        <pc:spChg chg="del">
          <ac:chgData name="Xiaofang Zhou" userId="ec248f220eec43c5" providerId="LiveId" clId="{B7842B4A-B0B7-4F94-8687-3314BD115EE9}" dt="2019-02-13T07:25:09.096" v="62" actId="478"/>
          <ac:spMkLst>
            <pc:docMk/>
            <pc:sldMk cId="0" sldId="688"/>
            <ac:spMk id="11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5:17.353" v="64" actId="478"/>
        <pc:sldMkLst>
          <pc:docMk/>
          <pc:sldMk cId="0" sldId="689"/>
        </pc:sldMkLst>
        <pc:spChg chg="del">
          <ac:chgData name="Xiaofang Zhou" userId="ec248f220eec43c5" providerId="LiveId" clId="{B7842B4A-B0B7-4F94-8687-3314BD115EE9}" dt="2019-02-13T07:25:17.353" v="64" actId="478"/>
          <ac:spMkLst>
            <pc:docMk/>
            <pc:sldMk cId="0" sldId="689"/>
            <ac:spMk id="51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5:35.163" v="70" actId="478"/>
        <pc:sldMkLst>
          <pc:docMk/>
          <pc:sldMk cId="0" sldId="693"/>
        </pc:sldMkLst>
        <pc:spChg chg="del">
          <ac:chgData name="Xiaofang Zhou" userId="ec248f220eec43c5" providerId="LiveId" clId="{B7842B4A-B0B7-4F94-8687-3314BD115EE9}" dt="2019-02-13T07:25:35.163" v="70" actId="478"/>
          <ac:spMkLst>
            <pc:docMk/>
            <pc:sldMk cId="0" sldId="693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5:23.793" v="66" actId="478"/>
        <pc:sldMkLst>
          <pc:docMk/>
          <pc:sldMk cId="0" sldId="694"/>
        </pc:sldMkLst>
        <pc:spChg chg="del">
          <ac:chgData name="Xiaofang Zhou" userId="ec248f220eec43c5" providerId="LiveId" clId="{B7842B4A-B0B7-4F94-8687-3314BD115EE9}" dt="2019-02-13T07:25:23.793" v="66" actId="478"/>
          <ac:spMkLst>
            <pc:docMk/>
            <pc:sldMk cId="0" sldId="694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5:27.204" v="67" actId="478"/>
        <pc:sldMkLst>
          <pc:docMk/>
          <pc:sldMk cId="0" sldId="695"/>
        </pc:sldMkLst>
        <pc:spChg chg="del">
          <ac:chgData name="Xiaofang Zhou" userId="ec248f220eec43c5" providerId="LiveId" clId="{B7842B4A-B0B7-4F94-8687-3314BD115EE9}" dt="2019-02-13T07:25:27.204" v="67" actId="478"/>
          <ac:spMkLst>
            <pc:docMk/>
            <pc:sldMk cId="0" sldId="695"/>
            <ac:spMk id="20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5:30.164" v="68" actId="478"/>
        <pc:sldMkLst>
          <pc:docMk/>
          <pc:sldMk cId="0" sldId="696"/>
        </pc:sldMkLst>
        <pc:spChg chg="del">
          <ac:chgData name="Xiaofang Zhou" userId="ec248f220eec43c5" providerId="LiveId" clId="{B7842B4A-B0B7-4F94-8687-3314BD115EE9}" dt="2019-02-13T07:25:30.164" v="68" actId="478"/>
          <ac:spMkLst>
            <pc:docMk/>
            <pc:sldMk cId="0" sldId="696"/>
            <ac:spMk id="17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31:54.553" v="72" actId="478"/>
        <pc:sldMkLst>
          <pc:docMk/>
          <pc:sldMk cId="0" sldId="698"/>
        </pc:sldMkLst>
        <pc:spChg chg="del">
          <ac:chgData name="Xiaofang Zhou" userId="ec248f220eec43c5" providerId="LiveId" clId="{B7842B4A-B0B7-4F94-8687-3314BD115EE9}" dt="2019-02-13T07:31:54.553" v="72" actId="478"/>
          <ac:spMkLst>
            <pc:docMk/>
            <pc:sldMk cId="0" sldId="698"/>
            <ac:spMk id="20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31:59.424" v="73" actId="478"/>
        <pc:sldMkLst>
          <pc:docMk/>
          <pc:sldMk cId="0" sldId="699"/>
        </pc:sldMkLst>
        <pc:spChg chg="del">
          <ac:chgData name="Xiaofang Zhou" userId="ec248f220eec43c5" providerId="LiveId" clId="{B7842B4A-B0B7-4F94-8687-3314BD115EE9}" dt="2019-02-13T07:31:59.424" v="73" actId="478"/>
          <ac:spMkLst>
            <pc:docMk/>
            <pc:sldMk cId="0" sldId="699"/>
            <ac:spMk id="19" creationId="{00000000-0000-0000-0000-000000000000}"/>
          </ac:spMkLst>
        </pc:spChg>
      </pc:sldChg>
      <pc:sldChg chg="delSp modSp">
        <pc:chgData name="Xiaofang Zhou" userId="ec248f220eec43c5" providerId="LiveId" clId="{B7842B4A-B0B7-4F94-8687-3314BD115EE9}" dt="2019-02-13T07:32:05.552" v="75" actId="478"/>
        <pc:sldMkLst>
          <pc:docMk/>
          <pc:sldMk cId="0" sldId="700"/>
        </pc:sldMkLst>
        <pc:spChg chg="del mod">
          <ac:chgData name="Xiaofang Zhou" userId="ec248f220eec43c5" providerId="LiveId" clId="{B7842B4A-B0B7-4F94-8687-3314BD115EE9}" dt="2019-02-13T07:32:05.552" v="75" actId="478"/>
          <ac:spMkLst>
            <pc:docMk/>
            <pc:sldMk cId="0" sldId="700"/>
            <ac:spMk id="30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32:08.593" v="76" actId="478"/>
        <pc:sldMkLst>
          <pc:docMk/>
          <pc:sldMk cId="0" sldId="702"/>
        </pc:sldMkLst>
        <pc:spChg chg="del">
          <ac:chgData name="Xiaofang Zhou" userId="ec248f220eec43c5" providerId="LiveId" clId="{B7842B4A-B0B7-4F94-8687-3314BD115EE9}" dt="2019-02-13T07:32:08.593" v="76" actId="478"/>
          <ac:spMkLst>
            <pc:docMk/>
            <pc:sldMk cId="0" sldId="702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32:11.374" v="77" actId="478"/>
        <pc:sldMkLst>
          <pc:docMk/>
          <pc:sldMk cId="0" sldId="703"/>
        </pc:sldMkLst>
        <pc:spChg chg="del">
          <ac:chgData name="Xiaofang Zhou" userId="ec248f220eec43c5" providerId="LiveId" clId="{B7842B4A-B0B7-4F94-8687-3314BD115EE9}" dt="2019-02-13T07:32:11.374" v="77" actId="478"/>
          <ac:spMkLst>
            <pc:docMk/>
            <pc:sldMk cId="0" sldId="703"/>
            <ac:spMk id="4" creationId="{00000000-0000-0000-0000-000000000000}"/>
          </ac:spMkLst>
        </pc:spChg>
      </pc:sldChg>
      <pc:sldChg chg="delSp modSp">
        <pc:chgData name="Xiaofang Zhou" userId="ec248f220eec43c5" providerId="LiveId" clId="{B7842B4A-B0B7-4F94-8687-3314BD115EE9}" dt="2019-02-13T07:32:16.105" v="79" actId="478"/>
        <pc:sldMkLst>
          <pc:docMk/>
          <pc:sldMk cId="0" sldId="704"/>
        </pc:sldMkLst>
        <pc:spChg chg="del mod">
          <ac:chgData name="Xiaofang Zhou" userId="ec248f220eec43c5" providerId="LiveId" clId="{B7842B4A-B0B7-4F94-8687-3314BD115EE9}" dt="2019-02-13T07:32:16.105" v="79" actId="478"/>
          <ac:spMkLst>
            <pc:docMk/>
            <pc:sldMk cId="0" sldId="704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32:19.813" v="80" actId="478"/>
        <pc:sldMkLst>
          <pc:docMk/>
          <pc:sldMk cId="0" sldId="705"/>
        </pc:sldMkLst>
        <pc:spChg chg="del">
          <ac:chgData name="Xiaofang Zhou" userId="ec248f220eec43c5" providerId="LiveId" clId="{B7842B4A-B0B7-4F94-8687-3314BD115EE9}" dt="2019-02-13T07:32:19.813" v="80" actId="478"/>
          <ac:spMkLst>
            <pc:docMk/>
            <pc:sldMk cId="0" sldId="705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32:23.114" v="81" actId="478"/>
        <pc:sldMkLst>
          <pc:docMk/>
          <pc:sldMk cId="0" sldId="707"/>
        </pc:sldMkLst>
        <pc:spChg chg="del">
          <ac:chgData name="Xiaofang Zhou" userId="ec248f220eec43c5" providerId="LiveId" clId="{B7842B4A-B0B7-4F94-8687-3314BD115EE9}" dt="2019-02-13T07:32:23.114" v="81" actId="478"/>
          <ac:spMkLst>
            <pc:docMk/>
            <pc:sldMk cId="0" sldId="707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32:27.375" v="82" actId="478"/>
        <pc:sldMkLst>
          <pc:docMk/>
          <pc:sldMk cId="0" sldId="708"/>
        </pc:sldMkLst>
        <pc:spChg chg="del">
          <ac:chgData name="Xiaofang Zhou" userId="ec248f220eec43c5" providerId="LiveId" clId="{B7842B4A-B0B7-4F94-8687-3314BD115EE9}" dt="2019-02-13T07:32:27.375" v="82" actId="478"/>
          <ac:spMkLst>
            <pc:docMk/>
            <pc:sldMk cId="0" sldId="708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32:32.056" v="83" actId="478"/>
        <pc:sldMkLst>
          <pc:docMk/>
          <pc:sldMk cId="0" sldId="709"/>
        </pc:sldMkLst>
        <pc:spChg chg="del">
          <ac:chgData name="Xiaofang Zhou" userId="ec248f220eec43c5" providerId="LiveId" clId="{B7842B4A-B0B7-4F94-8687-3314BD115EE9}" dt="2019-02-13T07:32:32.056" v="83" actId="478"/>
          <ac:spMkLst>
            <pc:docMk/>
            <pc:sldMk cId="0" sldId="709"/>
            <ac:spMk id="13" creationId="{00000000-0000-0000-0000-000000000000}"/>
          </ac:spMkLst>
        </pc:spChg>
      </pc:sldChg>
      <pc:sldChg chg="delSp modSp">
        <pc:chgData name="Xiaofang Zhou" userId="ec248f220eec43c5" providerId="LiveId" clId="{B7842B4A-B0B7-4F94-8687-3314BD115EE9}" dt="2019-02-13T07:33:41.223" v="85" actId="478"/>
        <pc:sldMkLst>
          <pc:docMk/>
          <pc:sldMk cId="0" sldId="710"/>
        </pc:sldMkLst>
        <pc:spChg chg="del mod">
          <ac:chgData name="Xiaofang Zhou" userId="ec248f220eec43c5" providerId="LiveId" clId="{B7842B4A-B0B7-4F94-8687-3314BD115EE9}" dt="2019-02-13T07:33:41.223" v="85" actId="478"/>
          <ac:spMkLst>
            <pc:docMk/>
            <pc:sldMk cId="0" sldId="710"/>
            <ac:spMk id="16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33:43.862" v="86" actId="478"/>
        <pc:sldMkLst>
          <pc:docMk/>
          <pc:sldMk cId="0" sldId="711"/>
        </pc:sldMkLst>
        <pc:spChg chg="del">
          <ac:chgData name="Xiaofang Zhou" userId="ec248f220eec43c5" providerId="LiveId" clId="{B7842B4A-B0B7-4F94-8687-3314BD115EE9}" dt="2019-02-13T07:33:43.862" v="86" actId="478"/>
          <ac:spMkLst>
            <pc:docMk/>
            <pc:sldMk cId="0" sldId="711"/>
            <ac:spMk id="12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33:46.422" v="87" actId="478"/>
        <pc:sldMkLst>
          <pc:docMk/>
          <pc:sldMk cId="0" sldId="712"/>
        </pc:sldMkLst>
        <pc:spChg chg="del">
          <ac:chgData name="Xiaofang Zhou" userId="ec248f220eec43c5" providerId="LiveId" clId="{B7842B4A-B0B7-4F94-8687-3314BD115EE9}" dt="2019-02-13T07:33:46.422" v="87" actId="478"/>
          <ac:spMkLst>
            <pc:docMk/>
            <pc:sldMk cId="0" sldId="712"/>
            <ac:spMk id="13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33:49.981" v="88" actId="478"/>
        <pc:sldMkLst>
          <pc:docMk/>
          <pc:sldMk cId="0" sldId="713"/>
        </pc:sldMkLst>
        <pc:spChg chg="del">
          <ac:chgData name="Xiaofang Zhou" userId="ec248f220eec43c5" providerId="LiveId" clId="{B7842B4A-B0B7-4F94-8687-3314BD115EE9}" dt="2019-02-13T07:33:49.981" v="88" actId="478"/>
          <ac:spMkLst>
            <pc:docMk/>
            <pc:sldMk cId="0" sldId="713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3:10.474" v="36" actId="478"/>
        <pc:sldMkLst>
          <pc:docMk/>
          <pc:sldMk cId="0" sldId="721"/>
        </pc:sldMkLst>
        <pc:spChg chg="del">
          <ac:chgData name="Xiaofang Zhou" userId="ec248f220eec43c5" providerId="LiveId" clId="{B7842B4A-B0B7-4F94-8687-3314BD115EE9}" dt="2019-02-13T07:23:10.474" v="36" actId="478"/>
          <ac:spMkLst>
            <pc:docMk/>
            <pc:sldMk cId="0" sldId="721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5:13.233" v="63" actId="478"/>
        <pc:sldMkLst>
          <pc:docMk/>
          <pc:sldMk cId="0" sldId="723"/>
        </pc:sldMkLst>
        <pc:spChg chg="del">
          <ac:chgData name="Xiaofang Zhou" userId="ec248f220eec43c5" providerId="LiveId" clId="{B7842B4A-B0B7-4F94-8687-3314BD115EE9}" dt="2019-02-13T07:25:13.233" v="63" actId="478"/>
          <ac:spMkLst>
            <pc:docMk/>
            <pc:sldMk cId="0" sldId="723"/>
            <ac:spMk id="51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5:20.998" v="65" actId="478"/>
        <pc:sldMkLst>
          <pc:docMk/>
          <pc:sldMk cId="0" sldId="724"/>
        </pc:sldMkLst>
        <pc:spChg chg="del">
          <ac:chgData name="Xiaofang Zhou" userId="ec248f220eec43c5" providerId="LiveId" clId="{B7842B4A-B0B7-4F94-8687-3314BD115EE9}" dt="2019-02-13T07:25:20.998" v="65" actId="478"/>
          <ac:spMkLst>
            <pc:docMk/>
            <pc:sldMk cId="0" sldId="724"/>
            <ac:spMk id="51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5:32.723" v="69" actId="478"/>
        <pc:sldMkLst>
          <pc:docMk/>
          <pc:sldMk cId="0" sldId="725"/>
        </pc:sldMkLst>
        <pc:spChg chg="del">
          <ac:chgData name="Xiaofang Zhou" userId="ec248f220eec43c5" providerId="LiveId" clId="{B7842B4A-B0B7-4F94-8687-3314BD115EE9}" dt="2019-02-13T07:25:32.723" v="69" actId="478"/>
          <ac:spMkLst>
            <pc:docMk/>
            <pc:sldMk cId="0" sldId="725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4:14.983" v="54" actId="478"/>
        <pc:sldMkLst>
          <pc:docMk/>
          <pc:sldMk cId="0" sldId="730"/>
        </pc:sldMkLst>
        <pc:spChg chg="del">
          <ac:chgData name="Xiaofang Zhou" userId="ec248f220eec43c5" providerId="LiveId" clId="{B7842B4A-B0B7-4F94-8687-3314BD115EE9}" dt="2019-02-13T07:24:14.983" v="54" actId="478"/>
          <ac:spMkLst>
            <pc:docMk/>
            <pc:sldMk cId="0" sldId="730"/>
            <ac:spMk id="4" creationId="{00000000-0000-0000-0000-000000000000}"/>
          </ac:spMkLst>
        </pc:spChg>
      </pc:sldChg>
      <pc:sldChg chg="delSp">
        <pc:chgData name="Xiaofang Zhou" userId="ec248f220eec43c5" providerId="LiveId" clId="{B7842B4A-B0B7-4F94-8687-3314BD115EE9}" dt="2019-02-13T07:23:31.674" v="43" actId="478"/>
        <pc:sldMkLst>
          <pc:docMk/>
          <pc:sldMk cId="1025401016" sldId="733"/>
        </pc:sldMkLst>
        <pc:spChg chg="del">
          <ac:chgData name="Xiaofang Zhou" userId="ec248f220eec43c5" providerId="LiveId" clId="{B7842B4A-B0B7-4F94-8687-3314BD115EE9}" dt="2019-02-13T07:23:31.674" v="43" actId="478"/>
          <ac:spMkLst>
            <pc:docMk/>
            <pc:sldMk cId="1025401016" sldId="733"/>
            <ac:spMk id="4" creationId="{00000000-0000-0000-0000-000000000000}"/>
          </ac:spMkLst>
        </pc:spChg>
      </pc:sldChg>
      <pc:sldMasterChg chg="delSldLayout modSldLayout">
        <pc:chgData name="Xiaofang Zhou" userId="ec248f220eec43c5" providerId="LiveId" clId="{B7842B4A-B0B7-4F94-8687-3314BD115EE9}" dt="2019-02-13T07:22:03.514" v="27" actId="2696"/>
        <pc:sldMasterMkLst>
          <pc:docMk/>
          <pc:sldMasterMk cId="0" sldId="2147483648"/>
        </pc:sldMasterMkLst>
        <pc:sldLayoutChg chg="delSp">
          <pc:chgData name="Xiaofang Zhou" userId="ec248f220eec43c5" providerId="LiveId" clId="{B7842B4A-B0B7-4F94-8687-3314BD115EE9}" dt="2019-02-13T07:20:29.783" v="0" actId="478"/>
          <pc:sldLayoutMkLst>
            <pc:docMk/>
            <pc:sldMasterMk cId="0" sldId="2147483648"/>
            <pc:sldLayoutMk cId="0" sldId="2147483650"/>
          </pc:sldLayoutMkLst>
          <pc:spChg chg="del">
            <ac:chgData name="Xiaofang Zhou" userId="ec248f220eec43c5" providerId="LiveId" clId="{B7842B4A-B0B7-4F94-8687-3314BD115EE9}" dt="2019-02-13T07:20:29.783" v="0" actId="478"/>
            <ac:spMkLst>
              <pc:docMk/>
              <pc:sldMasterMk cId="0" sldId="2147483648"/>
              <pc:sldLayoutMk cId="0" sldId="2147483650"/>
              <ac:spMk id="5" creationId="{00000000-0000-0000-0000-000000000000}"/>
            </ac:spMkLst>
          </pc:spChg>
        </pc:sldLayoutChg>
        <pc:sldLayoutChg chg="delSp">
          <pc:chgData name="Xiaofang Zhou" userId="ec248f220eec43c5" providerId="LiveId" clId="{B7842B4A-B0B7-4F94-8687-3314BD115EE9}" dt="2019-02-13T07:20:33.756" v="1" actId="478"/>
          <pc:sldLayoutMkLst>
            <pc:docMk/>
            <pc:sldMasterMk cId="0" sldId="2147483648"/>
            <pc:sldLayoutMk cId="0" sldId="2147483651"/>
          </pc:sldLayoutMkLst>
          <pc:spChg chg="del">
            <ac:chgData name="Xiaofang Zhou" userId="ec248f220eec43c5" providerId="LiveId" clId="{B7842B4A-B0B7-4F94-8687-3314BD115EE9}" dt="2019-02-13T07:20:33.756" v="1" actId="478"/>
            <ac:spMkLst>
              <pc:docMk/>
              <pc:sldMasterMk cId="0" sldId="2147483648"/>
              <pc:sldLayoutMk cId="0" sldId="2147483651"/>
              <ac:spMk id="5" creationId="{00000000-0000-0000-0000-000000000000}"/>
            </ac:spMkLst>
          </pc:spChg>
        </pc:sldLayoutChg>
        <pc:sldLayoutChg chg="delSp">
          <pc:chgData name="Xiaofang Zhou" userId="ec248f220eec43c5" providerId="LiveId" clId="{B7842B4A-B0B7-4F94-8687-3314BD115EE9}" dt="2019-02-13T07:20:46.508" v="4" actId="478"/>
          <pc:sldLayoutMkLst>
            <pc:docMk/>
            <pc:sldMasterMk cId="0" sldId="2147483648"/>
            <pc:sldLayoutMk cId="0" sldId="2147483654"/>
          </pc:sldLayoutMkLst>
          <pc:spChg chg="del">
            <ac:chgData name="Xiaofang Zhou" userId="ec248f220eec43c5" providerId="LiveId" clId="{B7842B4A-B0B7-4F94-8687-3314BD115EE9}" dt="2019-02-13T07:20:46.508" v="4" actId="478"/>
            <ac:spMkLst>
              <pc:docMk/>
              <pc:sldMasterMk cId="0" sldId="2147483648"/>
              <pc:sldLayoutMk cId="0" sldId="2147483654"/>
              <ac:spMk id="6" creationId="{00000000-0000-0000-0000-000000000000}"/>
            </ac:spMkLst>
          </pc:spChg>
        </pc:sldLayoutChg>
        <pc:sldLayoutChg chg="delSp">
          <pc:chgData name="Xiaofang Zhou" userId="ec248f220eec43c5" providerId="LiveId" clId="{B7842B4A-B0B7-4F94-8687-3314BD115EE9}" dt="2019-02-13T07:20:54.172" v="5" actId="478"/>
          <pc:sldLayoutMkLst>
            <pc:docMk/>
            <pc:sldMasterMk cId="0" sldId="2147483648"/>
            <pc:sldLayoutMk cId="0" sldId="2147483655"/>
          </pc:sldLayoutMkLst>
          <pc:spChg chg="del">
            <ac:chgData name="Xiaofang Zhou" userId="ec248f220eec43c5" providerId="LiveId" clId="{B7842B4A-B0B7-4F94-8687-3314BD115EE9}" dt="2019-02-13T07:20:54.172" v="5" actId="478"/>
            <ac:spMkLst>
              <pc:docMk/>
              <pc:sldMasterMk cId="0" sldId="2147483648"/>
              <pc:sldLayoutMk cId="0" sldId="2147483655"/>
              <ac:spMk id="8" creationId="{00000000-0000-0000-0000-000000000000}"/>
            </ac:spMkLst>
          </pc:spChg>
        </pc:sldLayoutChg>
        <pc:sldLayoutChg chg="delSp">
          <pc:chgData name="Xiaofang Zhou" userId="ec248f220eec43c5" providerId="LiveId" clId="{B7842B4A-B0B7-4F94-8687-3314BD115EE9}" dt="2019-02-13T07:21:07.204" v="9" actId="478"/>
          <pc:sldLayoutMkLst>
            <pc:docMk/>
            <pc:sldMasterMk cId="0" sldId="2147483648"/>
            <pc:sldLayoutMk cId="0" sldId="2147483659"/>
          </pc:sldLayoutMkLst>
          <pc:spChg chg="del">
            <ac:chgData name="Xiaofang Zhou" userId="ec248f220eec43c5" providerId="LiveId" clId="{B7842B4A-B0B7-4F94-8687-3314BD115EE9}" dt="2019-02-13T07:21:07.204" v="9" actId="478"/>
            <ac:spMkLst>
              <pc:docMk/>
              <pc:sldMasterMk cId="0" sldId="2147483648"/>
              <pc:sldLayoutMk cId="0" sldId="2147483659"/>
              <ac:spMk id="4" creationId="{00000000-0000-0000-0000-000000000000}"/>
            </ac:spMkLst>
          </pc:spChg>
        </pc:sldLayoutChg>
        <pc:sldLayoutChg chg="delSp">
          <pc:chgData name="Xiaofang Zhou" userId="ec248f220eec43c5" providerId="LiveId" clId="{B7842B4A-B0B7-4F94-8687-3314BD115EE9}" dt="2019-02-13T07:21:11.495" v="10" actId="478"/>
          <pc:sldLayoutMkLst>
            <pc:docMk/>
            <pc:sldMasterMk cId="0" sldId="2147483648"/>
            <pc:sldLayoutMk cId="0" sldId="2147483660"/>
          </pc:sldLayoutMkLst>
          <pc:spChg chg="del">
            <ac:chgData name="Xiaofang Zhou" userId="ec248f220eec43c5" providerId="LiveId" clId="{B7842B4A-B0B7-4F94-8687-3314BD115EE9}" dt="2019-02-13T07:21:11.495" v="10" actId="478"/>
            <ac:spMkLst>
              <pc:docMk/>
              <pc:sldMasterMk cId="0" sldId="2147483648"/>
              <pc:sldLayoutMk cId="0" sldId="2147483660"/>
              <ac:spMk id="3" creationId="{00000000-0000-0000-0000-000000000000}"/>
            </ac:spMkLst>
          </pc:spChg>
        </pc:sldLayoutChg>
      </pc:sldMasterChg>
    </pc:docChg>
  </pc:docChgLst>
  <pc:docChgLst>
    <pc:chgData name="Xiaofang Zhou" userId="ec248f220eec43c5" providerId="LiveId" clId="{294B68AB-357A-274F-A91B-EA4B46A86E3F}"/>
    <pc:docChg chg="modSld">
      <pc:chgData name="Xiaofang Zhou" userId="ec248f220eec43c5" providerId="LiveId" clId="{294B68AB-357A-274F-A91B-EA4B46A86E3F}" dt="2019-02-07T10:27:47.674" v="5" actId="255"/>
      <pc:docMkLst>
        <pc:docMk/>
      </pc:docMkLst>
      <pc:sldChg chg="modSp">
        <pc:chgData name="Xiaofang Zhou" userId="ec248f220eec43c5" providerId="LiveId" clId="{294B68AB-357A-274F-A91B-EA4B46A86E3F}" dt="2019-02-07T10:27:47.674" v="5" actId="255"/>
        <pc:sldMkLst>
          <pc:docMk/>
          <pc:sldMk cId="0" sldId="653"/>
        </pc:sldMkLst>
        <pc:spChg chg="mod">
          <ac:chgData name="Xiaofang Zhou" userId="ec248f220eec43c5" providerId="LiveId" clId="{294B68AB-357A-274F-A91B-EA4B46A86E3F}" dt="2019-02-07T10:24:38.011" v="4" actId="20577"/>
          <ac:spMkLst>
            <pc:docMk/>
            <pc:sldMk cId="0" sldId="653"/>
            <ac:spMk id="5" creationId="{00000000-0000-0000-0000-000000000000}"/>
          </ac:spMkLst>
        </pc:spChg>
        <pc:spChg chg="mod">
          <ac:chgData name="Xiaofang Zhou" userId="ec248f220eec43c5" providerId="LiveId" clId="{294B68AB-357A-274F-A91B-EA4B46A86E3F}" dt="2019-02-07T10:27:47.674" v="5" actId="255"/>
          <ac:spMkLst>
            <pc:docMk/>
            <pc:sldMk cId="0" sldId="653"/>
            <ac:spMk id="6" creationId="{00000000-0000-0000-0000-000000000000}"/>
          </ac:spMkLst>
        </pc:spChg>
      </pc:sldChg>
    </pc:docChg>
  </pc:docChgLst>
  <pc:docChgLst>
    <pc:chgData name="Xiaofang Zhou" userId="ec248f220eec43c5" providerId="LiveId" clId="{B99769A5-1747-1E40-9FB0-B703CDB2DF6A}"/>
    <pc:docChg chg="undo custSel addSld delSld modSld sldOrd">
      <pc:chgData name="Xiaofang Zhou" userId="ec248f220eec43c5" providerId="LiveId" clId="{B99769A5-1747-1E40-9FB0-B703CDB2DF6A}" dt="2019-02-28T07:09:06.277" v="2323" actId="15"/>
      <pc:docMkLst>
        <pc:docMk/>
      </pc:docMkLst>
      <pc:sldChg chg="modSp">
        <pc:chgData name="Xiaofang Zhou" userId="ec248f220eec43c5" providerId="LiveId" clId="{B99769A5-1747-1E40-9FB0-B703CDB2DF6A}" dt="2019-02-27T23:45:13.237" v="3" actId="20577"/>
        <pc:sldMkLst>
          <pc:docMk/>
          <pc:sldMk cId="0" sldId="653"/>
        </pc:sldMkLst>
        <pc:spChg chg="mod">
          <ac:chgData name="Xiaofang Zhou" userId="ec248f220eec43c5" providerId="LiveId" clId="{B99769A5-1747-1E40-9FB0-B703CDB2DF6A}" dt="2019-02-27T23:45:13.237" v="3" actId="20577"/>
          <ac:spMkLst>
            <pc:docMk/>
            <pc:sldMk cId="0" sldId="653"/>
            <ac:spMk id="5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1:26:50.868" v="197" actId="1076"/>
        <pc:sldMkLst>
          <pc:docMk/>
          <pc:sldMk cId="0" sldId="654"/>
        </pc:sldMkLst>
        <pc:spChg chg="mod">
          <ac:chgData name="Xiaofang Zhou" userId="ec248f220eec43c5" providerId="LiveId" clId="{B99769A5-1747-1E40-9FB0-B703CDB2DF6A}" dt="2019-02-28T01:26:50.868" v="197" actId="1076"/>
          <ac:spMkLst>
            <pc:docMk/>
            <pc:sldMk cId="0" sldId="654"/>
            <ac:spMk id="3" creationId="{00000000-0000-0000-0000-000000000000}"/>
          </ac:spMkLst>
        </pc:spChg>
        <pc:spChg chg="mod">
          <ac:chgData name="Xiaofang Zhou" userId="ec248f220eec43c5" providerId="LiveId" clId="{B99769A5-1747-1E40-9FB0-B703CDB2DF6A}" dt="2019-02-28T01:26:39.621" v="196" actId="20577"/>
          <ac:spMkLst>
            <pc:docMk/>
            <pc:sldMk cId="0" sldId="654"/>
            <ac:spMk id="39938" creationId="{00000000-0000-0000-0000-000000000000}"/>
          </ac:spMkLst>
        </pc:spChg>
      </pc:sldChg>
      <pc:sldChg chg="addSp modSp">
        <pc:chgData name="Xiaofang Zhou" userId="ec248f220eec43c5" providerId="LiveId" clId="{B99769A5-1747-1E40-9FB0-B703CDB2DF6A}" dt="2019-02-28T06:22:53.016" v="1258" actId="1076"/>
        <pc:sldMkLst>
          <pc:docMk/>
          <pc:sldMk cId="0" sldId="656"/>
        </pc:sldMkLst>
        <pc:spChg chg="add mod">
          <ac:chgData name="Xiaofang Zhou" userId="ec248f220eec43c5" providerId="LiveId" clId="{B99769A5-1747-1E40-9FB0-B703CDB2DF6A}" dt="2019-02-28T06:22:53.016" v="1258" actId="1076"/>
          <ac:spMkLst>
            <pc:docMk/>
            <pc:sldMk cId="0" sldId="656"/>
            <ac:spMk id="2" creationId="{428267E5-A0F7-054B-A0E8-FB15B8C4A11E}"/>
          </ac:spMkLst>
        </pc:spChg>
        <pc:spChg chg="mod">
          <ac:chgData name="Xiaofang Zhou" userId="ec248f220eec43c5" providerId="LiveId" clId="{B99769A5-1747-1E40-9FB0-B703CDB2DF6A}" dt="2019-02-28T06:22:38.865" v="1251" actId="5793"/>
          <ac:spMkLst>
            <pc:docMk/>
            <pc:sldMk cId="0" sldId="656"/>
            <ac:spMk id="513027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5:19:56.753" v="367" actId="20577"/>
        <pc:sldMkLst>
          <pc:docMk/>
          <pc:sldMk cId="0" sldId="658"/>
        </pc:sldMkLst>
        <pc:spChg chg="mod">
          <ac:chgData name="Xiaofang Zhou" userId="ec248f220eec43c5" providerId="LiveId" clId="{B99769A5-1747-1E40-9FB0-B703CDB2DF6A}" dt="2019-02-28T05:19:56.753" v="367" actId="20577"/>
          <ac:spMkLst>
            <pc:docMk/>
            <pc:sldMk cId="0" sldId="658"/>
            <ac:spMk id="44035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5:27:46.629" v="419" actId="404"/>
        <pc:sldMkLst>
          <pc:docMk/>
          <pc:sldMk cId="0" sldId="660"/>
        </pc:sldMkLst>
        <pc:spChg chg="mod">
          <ac:chgData name="Xiaofang Zhou" userId="ec248f220eec43c5" providerId="LiveId" clId="{B99769A5-1747-1E40-9FB0-B703CDB2DF6A}" dt="2019-02-28T05:27:46.629" v="419" actId="404"/>
          <ac:spMkLst>
            <pc:docMk/>
            <pc:sldMk cId="0" sldId="660"/>
            <ac:spMk id="517122" creationId="{00000000-0000-0000-0000-000000000000}"/>
          </ac:spMkLst>
        </pc:spChg>
      </pc:sldChg>
      <pc:sldChg chg="addSp delSp modSp">
        <pc:chgData name="Xiaofang Zhou" userId="ec248f220eec43c5" providerId="LiveId" clId="{B99769A5-1747-1E40-9FB0-B703CDB2DF6A}" dt="2019-02-28T05:29:09.264" v="476"/>
        <pc:sldMkLst>
          <pc:docMk/>
          <pc:sldMk cId="0" sldId="662"/>
        </pc:sldMkLst>
        <pc:spChg chg="add del mod">
          <ac:chgData name="Xiaofang Zhou" userId="ec248f220eec43c5" providerId="LiveId" clId="{B99769A5-1747-1E40-9FB0-B703CDB2DF6A}" dt="2019-02-28T05:29:09.264" v="476"/>
          <ac:spMkLst>
            <pc:docMk/>
            <pc:sldMk cId="0" sldId="662"/>
            <ac:spMk id="2" creationId="{0A178ADB-F89C-EB48-87F0-8B07E2413A98}"/>
          </ac:spMkLst>
        </pc:spChg>
        <pc:spChg chg="add del mod">
          <ac:chgData name="Xiaofang Zhou" userId="ec248f220eec43c5" providerId="LiveId" clId="{B99769A5-1747-1E40-9FB0-B703CDB2DF6A}" dt="2019-02-28T05:29:09.264" v="476"/>
          <ac:spMkLst>
            <pc:docMk/>
            <pc:sldMk cId="0" sldId="662"/>
            <ac:spMk id="3" creationId="{3D82E8DA-8C05-9A48-AE48-636EAD153182}"/>
          </ac:spMkLst>
        </pc:spChg>
        <pc:spChg chg="add del mod">
          <ac:chgData name="Xiaofang Zhou" userId="ec248f220eec43c5" providerId="LiveId" clId="{B99769A5-1747-1E40-9FB0-B703CDB2DF6A}" dt="2019-02-28T05:29:09.264" v="476"/>
          <ac:spMkLst>
            <pc:docMk/>
            <pc:sldMk cId="0" sldId="662"/>
            <ac:spMk id="4" creationId="{BB7B6904-E04D-854A-AD77-7136B8963C1C}"/>
          </ac:spMkLst>
        </pc:spChg>
        <pc:spChg chg="mod">
          <ac:chgData name="Xiaofang Zhou" userId="ec248f220eec43c5" providerId="LiveId" clId="{B99769A5-1747-1E40-9FB0-B703CDB2DF6A}" dt="2019-02-28T05:27:36.452" v="417" actId="20577"/>
          <ac:spMkLst>
            <pc:docMk/>
            <pc:sldMk cId="0" sldId="662"/>
            <ac:spMk id="48131" creationId="{00000000-0000-0000-0000-000000000000}"/>
          </ac:spMkLst>
        </pc:spChg>
      </pc:sldChg>
      <pc:sldChg chg="addSp delSp modSp">
        <pc:chgData name="Xiaofang Zhou" userId="ec248f220eec43c5" providerId="LiveId" clId="{B99769A5-1747-1E40-9FB0-B703CDB2DF6A}" dt="2019-02-28T05:29:47.656" v="483" actId="20577"/>
        <pc:sldMkLst>
          <pc:docMk/>
          <pc:sldMk cId="0" sldId="664"/>
        </pc:sldMkLst>
        <pc:spChg chg="add del mod">
          <ac:chgData name="Xiaofang Zhou" userId="ec248f220eec43c5" providerId="LiveId" clId="{B99769A5-1747-1E40-9FB0-B703CDB2DF6A}" dt="2019-02-28T05:29:11.764" v="477"/>
          <ac:spMkLst>
            <pc:docMk/>
            <pc:sldMk cId="0" sldId="664"/>
            <ac:spMk id="2" creationId="{37349449-2F75-2A49-94E7-936637C7E9E5}"/>
          </ac:spMkLst>
        </pc:spChg>
        <pc:spChg chg="add del mod">
          <ac:chgData name="Xiaofang Zhou" userId="ec248f220eec43c5" providerId="LiveId" clId="{B99769A5-1747-1E40-9FB0-B703CDB2DF6A}" dt="2019-02-28T05:29:11.764" v="477"/>
          <ac:spMkLst>
            <pc:docMk/>
            <pc:sldMk cId="0" sldId="664"/>
            <ac:spMk id="3" creationId="{0B0EB423-8A09-4D48-B681-AD5B747B86FC}"/>
          </ac:spMkLst>
        </pc:spChg>
        <pc:spChg chg="add del mod">
          <ac:chgData name="Xiaofang Zhou" userId="ec248f220eec43c5" providerId="LiveId" clId="{B99769A5-1747-1E40-9FB0-B703CDB2DF6A}" dt="2019-02-28T05:29:11.764" v="477"/>
          <ac:spMkLst>
            <pc:docMk/>
            <pc:sldMk cId="0" sldId="664"/>
            <ac:spMk id="4" creationId="{7968D7EA-4BF9-B544-88B6-0707FA4D8BFD}"/>
          </ac:spMkLst>
        </pc:spChg>
        <pc:spChg chg="mod">
          <ac:chgData name="Xiaofang Zhou" userId="ec248f220eec43c5" providerId="LiveId" clId="{B99769A5-1747-1E40-9FB0-B703CDB2DF6A}" dt="2019-02-28T05:29:47.656" v="483" actId="20577"/>
          <ac:spMkLst>
            <pc:docMk/>
            <pc:sldMk cId="0" sldId="664"/>
            <ac:spMk id="50179" creationId="{00000000-0000-0000-0000-000000000000}"/>
          </ac:spMkLst>
        </pc:spChg>
        <pc:picChg chg="mod">
          <ac:chgData name="Xiaofang Zhou" userId="ec248f220eec43c5" providerId="LiveId" clId="{B99769A5-1747-1E40-9FB0-B703CDB2DF6A}" dt="2019-02-28T05:29:25.583" v="479" actId="1076"/>
          <ac:picMkLst>
            <pc:docMk/>
            <pc:sldMk cId="0" sldId="664"/>
            <ac:picMk id="6" creationId="{00000000-0000-0000-0000-000000000000}"/>
          </ac:picMkLst>
        </pc:picChg>
      </pc:sldChg>
      <pc:sldChg chg="modSp">
        <pc:chgData name="Xiaofang Zhou" userId="ec248f220eec43c5" providerId="LiveId" clId="{B99769A5-1747-1E40-9FB0-B703CDB2DF6A}" dt="2019-02-28T05:48:40.927" v="670" actId="207"/>
        <pc:sldMkLst>
          <pc:docMk/>
          <pc:sldMk cId="0" sldId="667"/>
        </pc:sldMkLst>
        <pc:spChg chg="mod">
          <ac:chgData name="Xiaofang Zhou" userId="ec248f220eec43c5" providerId="LiveId" clId="{B99769A5-1747-1E40-9FB0-B703CDB2DF6A}" dt="2019-02-28T05:48:40.927" v="670" actId="207"/>
          <ac:spMkLst>
            <pc:docMk/>
            <pc:sldMk cId="0" sldId="667"/>
            <ac:spMk id="53251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5:53:44.421" v="673" actId="207"/>
        <pc:sldMkLst>
          <pc:docMk/>
          <pc:sldMk cId="0" sldId="669"/>
        </pc:sldMkLst>
        <pc:spChg chg="mod">
          <ac:chgData name="Xiaofang Zhou" userId="ec248f220eec43c5" providerId="LiveId" clId="{B99769A5-1747-1E40-9FB0-B703CDB2DF6A}" dt="2019-02-28T05:53:44.421" v="673" actId="207"/>
          <ac:spMkLst>
            <pc:docMk/>
            <pc:sldMk cId="0" sldId="669"/>
            <ac:spMk id="55299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5:54:15.780" v="689" actId="207"/>
        <pc:sldMkLst>
          <pc:docMk/>
          <pc:sldMk cId="0" sldId="670"/>
        </pc:sldMkLst>
        <pc:spChg chg="mod">
          <ac:chgData name="Xiaofang Zhou" userId="ec248f220eec43c5" providerId="LiveId" clId="{B99769A5-1747-1E40-9FB0-B703CDB2DF6A}" dt="2019-02-28T05:54:15.780" v="689" actId="207"/>
          <ac:spMkLst>
            <pc:docMk/>
            <pc:sldMk cId="0" sldId="670"/>
            <ac:spMk id="56323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5:55:43.389" v="756" actId="207"/>
        <pc:sldMkLst>
          <pc:docMk/>
          <pc:sldMk cId="0" sldId="671"/>
        </pc:sldMkLst>
        <pc:spChg chg="mod">
          <ac:chgData name="Xiaofang Zhou" userId="ec248f220eec43c5" providerId="LiveId" clId="{B99769A5-1747-1E40-9FB0-B703CDB2DF6A}" dt="2019-02-28T05:55:43.389" v="756" actId="207"/>
          <ac:spMkLst>
            <pc:docMk/>
            <pc:sldMk cId="0" sldId="671"/>
            <ac:spMk id="528387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6:00:15.706" v="807" actId="20577"/>
        <pc:sldMkLst>
          <pc:docMk/>
          <pc:sldMk cId="0" sldId="672"/>
        </pc:sldMkLst>
        <pc:spChg chg="mod">
          <ac:chgData name="Xiaofang Zhou" userId="ec248f220eec43c5" providerId="LiveId" clId="{B99769A5-1747-1E40-9FB0-B703CDB2DF6A}" dt="2019-02-28T06:00:15.706" v="807" actId="20577"/>
          <ac:spMkLst>
            <pc:docMk/>
            <pc:sldMk cId="0" sldId="672"/>
            <ac:spMk id="58371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6:02:11.514" v="867" actId="20577"/>
        <pc:sldMkLst>
          <pc:docMk/>
          <pc:sldMk cId="0" sldId="673"/>
        </pc:sldMkLst>
        <pc:spChg chg="mod">
          <ac:chgData name="Xiaofang Zhou" userId="ec248f220eec43c5" providerId="LiveId" clId="{B99769A5-1747-1E40-9FB0-B703CDB2DF6A}" dt="2019-02-28T06:02:11.514" v="867" actId="20577"/>
          <ac:spMkLst>
            <pc:docMk/>
            <pc:sldMk cId="0" sldId="673"/>
            <ac:spMk id="530435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6:04:10.570" v="965" actId="20577"/>
        <pc:sldMkLst>
          <pc:docMk/>
          <pc:sldMk cId="0" sldId="674"/>
        </pc:sldMkLst>
        <pc:spChg chg="mod">
          <ac:chgData name="Xiaofang Zhou" userId="ec248f220eec43c5" providerId="LiveId" clId="{B99769A5-1747-1E40-9FB0-B703CDB2DF6A}" dt="2019-02-28T06:04:10.570" v="965" actId="20577"/>
          <ac:spMkLst>
            <pc:docMk/>
            <pc:sldMk cId="0" sldId="674"/>
            <ac:spMk id="531459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6:04:53.626" v="980" actId="20577"/>
        <pc:sldMkLst>
          <pc:docMk/>
          <pc:sldMk cId="0" sldId="675"/>
        </pc:sldMkLst>
        <pc:spChg chg="mod">
          <ac:chgData name="Xiaofang Zhou" userId="ec248f220eec43c5" providerId="LiveId" clId="{B99769A5-1747-1E40-9FB0-B703CDB2DF6A}" dt="2019-02-28T06:04:53.626" v="980" actId="20577"/>
          <ac:spMkLst>
            <pc:docMk/>
            <pc:sldMk cId="0" sldId="675"/>
            <ac:spMk id="532483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6:05:55.483" v="981" actId="20577"/>
        <pc:sldMkLst>
          <pc:docMk/>
          <pc:sldMk cId="0" sldId="676"/>
        </pc:sldMkLst>
        <pc:spChg chg="mod">
          <ac:chgData name="Xiaofang Zhou" userId="ec248f220eec43c5" providerId="LiveId" clId="{B99769A5-1747-1E40-9FB0-B703CDB2DF6A}" dt="2019-02-28T06:05:55.483" v="981" actId="20577"/>
          <ac:spMkLst>
            <pc:docMk/>
            <pc:sldMk cId="0" sldId="676"/>
            <ac:spMk id="62467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6:19:14.697" v="1143" actId="1076"/>
        <pc:sldMkLst>
          <pc:docMk/>
          <pc:sldMk cId="0" sldId="681"/>
        </pc:sldMkLst>
        <pc:spChg chg="mod">
          <ac:chgData name="Xiaofang Zhou" userId="ec248f220eec43c5" providerId="LiveId" clId="{B99769A5-1747-1E40-9FB0-B703CDB2DF6A}" dt="2019-02-28T06:19:01.221" v="1140" actId="20577"/>
          <ac:spMkLst>
            <pc:docMk/>
            <pc:sldMk cId="0" sldId="681"/>
            <ac:spMk id="67587" creationId="{00000000-0000-0000-0000-000000000000}"/>
          </ac:spMkLst>
        </pc:spChg>
        <pc:picChg chg="mod">
          <ac:chgData name="Xiaofang Zhou" userId="ec248f220eec43c5" providerId="LiveId" clId="{B99769A5-1747-1E40-9FB0-B703CDB2DF6A}" dt="2019-02-28T06:19:14.697" v="1143" actId="1076"/>
          <ac:picMkLst>
            <pc:docMk/>
            <pc:sldMk cId="0" sldId="681"/>
            <ac:picMk id="6" creationId="{00000000-0000-0000-0000-000000000000}"/>
          </ac:picMkLst>
        </pc:picChg>
      </pc:sldChg>
      <pc:sldChg chg="addSp modSp">
        <pc:chgData name="Xiaofang Zhou" userId="ec248f220eec43c5" providerId="LiveId" clId="{B99769A5-1747-1E40-9FB0-B703CDB2DF6A}" dt="2019-02-28T06:23:37.371" v="1323" actId="14100"/>
        <pc:sldMkLst>
          <pc:docMk/>
          <pc:sldMk cId="0" sldId="682"/>
        </pc:sldMkLst>
        <pc:spChg chg="add mod">
          <ac:chgData name="Xiaofang Zhou" userId="ec248f220eec43c5" providerId="LiveId" clId="{B99769A5-1747-1E40-9FB0-B703CDB2DF6A}" dt="2019-02-28T06:23:37.371" v="1323" actId="14100"/>
          <ac:spMkLst>
            <pc:docMk/>
            <pc:sldMk cId="0" sldId="682"/>
            <ac:spMk id="5" creationId="{06ABFFDE-D21E-9140-A40E-4AF58AEB55DA}"/>
          </ac:spMkLst>
        </pc:spChg>
        <pc:spChg chg="mod">
          <ac:chgData name="Xiaofang Zhou" userId="ec248f220eec43c5" providerId="LiveId" clId="{B99769A5-1747-1E40-9FB0-B703CDB2DF6A}" dt="2019-02-28T06:21:29.476" v="1245" actId="20577"/>
          <ac:spMkLst>
            <pc:docMk/>
            <pc:sldMk cId="0" sldId="682"/>
            <ac:spMk id="68611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6:25:19.969" v="1382" actId="20577"/>
        <pc:sldMkLst>
          <pc:docMk/>
          <pc:sldMk cId="0" sldId="684"/>
        </pc:sldMkLst>
        <pc:spChg chg="mod">
          <ac:chgData name="Xiaofang Zhou" userId="ec248f220eec43c5" providerId="LiveId" clId="{B99769A5-1747-1E40-9FB0-B703CDB2DF6A}" dt="2019-02-28T06:25:19.969" v="1382" actId="20577"/>
          <ac:spMkLst>
            <pc:docMk/>
            <pc:sldMk cId="0" sldId="684"/>
            <ac:spMk id="70659" creationId="{00000000-0000-0000-0000-000000000000}"/>
          </ac:spMkLst>
        </pc:spChg>
      </pc:sldChg>
      <pc:sldChg chg="delSp modSp">
        <pc:chgData name="Xiaofang Zhou" userId="ec248f220eec43c5" providerId="LiveId" clId="{B99769A5-1747-1E40-9FB0-B703CDB2DF6A}" dt="2019-02-28T06:32:56.356" v="1390" actId="478"/>
        <pc:sldMkLst>
          <pc:docMk/>
          <pc:sldMk cId="0" sldId="689"/>
        </pc:sldMkLst>
        <pc:spChg chg="del mod">
          <ac:chgData name="Xiaofang Zhou" userId="ec248f220eec43c5" providerId="LiveId" clId="{B99769A5-1747-1E40-9FB0-B703CDB2DF6A}" dt="2019-02-28T06:32:56.356" v="1390" actId="478"/>
          <ac:spMkLst>
            <pc:docMk/>
            <pc:sldMk cId="0" sldId="689"/>
            <ac:spMk id="75781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6:50:56.970" v="1578" actId="20577"/>
        <pc:sldMkLst>
          <pc:docMk/>
          <pc:sldMk cId="0" sldId="693"/>
        </pc:sldMkLst>
        <pc:spChg chg="mod">
          <ac:chgData name="Xiaofang Zhou" userId="ec248f220eec43c5" providerId="LiveId" clId="{B99769A5-1747-1E40-9FB0-B703CDB2DF6A}" dt="2019-02-28T06:50:56.970" v="1578" actId="20577"/>
          <ac:spMkLst>
            <pc:docMk/>
            <pc:sldMk cId="0" sldId="693"/>
            <ac:spMk id="80898" creationId="{00000000-0000-0000-0000-000000000000}"/>
          </ac:spMkLst>
        </pc:spChg>
        <pc:spChg chg="mod">
          <ac:chgData name="Xiaofang Zhou" userId="ec248f220eec43c5" providerId="LiveId" clId="{B99769A5-1747-1E40-9FB0-B703CDB2DF6A}" dt="2019-02-28T06:50:47.415" v="1574"/>
          <ac:spMkLst>
            <pc:docMk/>
            <pc:sldMk cId="0" sldId="693"/>
            <ac:spMk id="80899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6:36:36.762" v="1455" actId="20577"/>
        <pc:sldMkLst>
          <pc:docMk/>
          <pc:sldMk cId="0" sldId="694"/>
        </pc:sldMkLst>
        <pc:spChg chg="mod">
          <ac:chgData name="Xiaofang Zhou" userId="ec248f220eec43c5" providerId="LiveId" clId="{B99769A5-1747-1E40-9FB0-B703CDB2DF6A}" dt="2019-02-28T06:33:34.938" v="1413" actId="20577"/>
          <ac:spMkLst>
            <pc:docMk/>
            <pc:sldMk cId="0" sldId="694"/>
            <ac:spMk id="81922" creationId="{00000000-0000-0000-0000-000000000000}"/>
          </ac:spMkLst>
        </pc:spChg>
        <pc:spChg chg="mod">
          <ac:chgData name="Xiaofang Zhou" userId="ec248f220eec43c5" providerId="LiveId" clId="{B99769A5-1747-1E40-9FB0-B703CDB2DF6A}" dt="2019-02-28T06:36:36.762" v="1455" actId="20577"/>
          <ac:spMkLst>
            <pc:docMk/>
            <pc:sldMk cId="0" sldId="694"/>
            <ac:spMk id="81923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6:52:39.076" v="1610" actId="20577"/>
        <pc:sldMkLst>
          <pc:docMk/>
          <pc:sldMk cId="0" sldId="695"/>
        </pc:sldMkLst>
        <pc:spChg chg="mod">
          <ac:chgData name="Xiaofang Zhou" userId="ec248f220eec43c5" providerId="LiveId" clId="{B99769A5-1747-1E40-9FB0-B703CDB2DF6A}" dt="2019-02-28T06:52:39.076" v="1610" actId="20577"/>
          <ac:spMkLst>
            <pc:docMk/>
            <pc:sldMk cId="0" sldId="695"/>
            <ac:spMk id="82946" creationId="{00000000-0000-0000-0000-000000000000}"/>
          </ac:spMkLst>
        </pc:spChg>
      </pc:sldChg>
      <pc:sldChg chg="addSp delSp modSp ord">
        <pc:chgData name="Xiaofang Zhou" userId="ec248f220eec43c5" providerId="LiveId" clId="{B99769A5-1747-1E40-9FB0-B703CDB2DF6A}" dt="2019-02-28T06:52:46.304" v="1616" actId="20577"/>
        <pc:sldMkLst>
          <pc:docMk/>
          <pc:sldMk cId="0" sldId="696"/>
        </pc:sldMkLst>
        <pc:spChg chg="mod">
          <ac:chgData name="Xiaofang Zhou" userId="ec248f220eec43c5" providerId="LiveId" clId="{B99769A5-1747-1E40-9FB0-B703CDB2DF6A}" dt="2019-02-28T06:52:46.304" v="1616" actId="20577"/>
          <ac:spMkLst>
            <pc:docMk/>
            <pc:sldMk cId="0" sldId="696"/>
            <ac:spMk id="83970" creationId="{00000000-0000-0000-0000-000000000000}"/>
          </ac:spMkLst>
        </pc:spChg>
        <pc:spChg chg="mod">
          <ac:chgData name="Xiaofang Zhou" userId="ec248f220eec43c5" providerId="LiveId" clId="{B99769A5-1747-1E40-9FB0-B703CDB2DF6A}" dt="2019-02-28T06:45:19.434" v="1533" actId="1076"/>
          <ac:spMkLst>
            <pc:docMk/>
            <pc:sldMk cId="0" sldId="696"/>
            <ac:spMk id="83974" creationId="{00000000-0000-0000-0000-000000000000}"/>
          </ac:spMkLst>
        </pc:spChg>
        <pc:spChg chg="mod">
          <ac:chgData name="Xiaofang Zhou" userId="ec248f220eec43c5" providerId="LiveId" clId="{B99769A5-1747-1E40-9FB0-B703CDB2DF6A}" dt="2019-02-28T06:45:10.424" v="1532" actId="1076"/>
          <ac:spMkLst>
            <pc:docMk/>
            <pc:sldMk cId="0" sldId="696"/>
            <ac:spMk id="83975" creationId="{00000000-0000-0000-0000-000000000000}"/>
          </ac:spMkLst>
        </pc:spChg>
        <pc:spChg chg="mod">
          <ac:chgData name="Xiaofang Zhou" userId="ec248f220eec43c5" providerId="LiveId" clId="{B99769A5-1747-1E40-9FB0-B703CDB2DF6A}" dt="2019-02-28T06:46:27.150" v="1549" actId="1076"/>
          <ac:spMkLst>
            <pc:docMk/>
            <pc:sldMk cId="0" sldId="696"/>
            <ac:spMk id="83976" creationId="{00000000-0000-0000-0000-000000000000}"/>
          </ac:spMkLst>
        </pc:spChg>
        <pc:spChg chg="del">
          <ac:chgData name="Xiaofang Zhou" userId="ec248f220eec43c5" providerId="LiveId" clId="{B99769A5-1747-1E40-9FB0-B703CDB2DF6A}" dt="2019-02-28T06:45:01.071" v="1530" actId="478"/>
          <ac:spMkLst>
            <pc:docMk/>
            <pc:sldMk cId="0" sldId="696"/>
            <ac:spMk id="83978" creationId="{00000000-0000-0000-0000-000000000000}"/>
          </ac:spMkLst>
        </pc:spChg>
        <pc:cxnChg chg="add mod">
          <ac:chgData name="Xiaofang Zhou" userId="ec248f220eec43c5" providerId="LiveId" clId="{B99769A5-1747-1E40-9FB0-B703CDB2DF6A}" dt="2019-02-28T06:46:03.859" v="1542" actId="692"/>
          <ac:cxnSpMkLst>
            <pc:docMk/>
            <pc:sldMk cId="0" sldId="696"/>
            <ac:cxnSpMk id="4" creationId="{8CD1A09F-565A-714F-81FD-46845FE24EC5}"/>
          </ac:cxnSpMkLst>
        </pc:cxnChg>
        <pc:cxnChg chg="add mod">
          <ac:chgData name="Xiaofang Zhou" userId="ec248f220eec43c5" providerId="LiveId" clId="{B99769A5-1747-1E40-9FB0-B703CDB2DF6A}" dt="2019-02-28T06:46:20.882" v="1548" actId="692"/>
          <ac:cxnSpMkLst>
            <pc:docMk/>
            <pc:sldMk cId="0" sldId="696"/>
            <ac:cxnSpMk id="6" creationId="{90296FF4-3032-F44C-96C6-C09B678C0C3D}"/>
          </ac:cxnSpMkLst>
        </pc:cxnChg>
      </pc:sldChg>
      <pc:sldChg chg="modSp add">
        <pc:chgData name="Xiaofang Zhou" userId="ec248f220eec43c5" providerId="LiveId" clId="{B99769A5-1747-1E40-9FB0-B703CDB2DF6A}" dt="2019-02-28T06:52:57.689" v="1622" actId="20577"/>
        <pc:sldMkLst>
          <pc:docMk/>
          <pc:sldMk cId="3261723653" sldId="697"/>
        </pc:sldMkLst>
        <pc:spChg chg="mod">
          <ac:chgData name="Xiaofang Zhou" userId="ec248f220eec43c5" providerId="LiveId" clId="{B99769A5-1747-1E40-9FB0-B703CDB2DF6A}" dt="2019-02-28T06:52:57.689" v="1622" actId="20577"/>
          <ac:spMkLst>
            <pc:docMk/>
            <pc:sldMk cId="3261723653" sldId="697"/>
            <ac:spMk id="84994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6:51:30.217" v="1595" actId="20577"/>
        <pc:sldMkLst>
          <pc:docMk/>
          <pc:sldMk cId="0" sldId="698"/>
        </pc:sldMkLst>
        <pc:spChg chg="mod">
          <ac:chgData name="Xiaofang Zhou" userId="ec248f220eec43c5" providerId="LiveId" clId="{B99769A5-1747-1E40-9FB0-B703CDB2DF6A}" dt="2019-02-28T06:51:30.217" v="1595" actId="20577"/>
          <ac:spMkLst>
            <pc:docMk/>
            <pc:sldMk cId="0" sldId="698"/>
            <ac:spMk id="86018" creationId="{00000000-0000-0000-0000-000000000000}"/>
          </ac:spMkLst>
        </pc:spChg>
      </pc:sldChg>
      <pc:sldChg chg="delSp modSp">
        <pc:chgData name="Xiaofang Zhou" userId="ec248f220eec43c5" providerId="LiveId" clId="{B99769A5-1747-1E40-9FB0-B703CDB2DF6A}" dt="2019-02-28T06:52:09.760" v="1602" actId="478"/>
        <pc:sldMkLst>
          <pc:docMk/>
          <pc:sldMk cId="0" sldId="699"/>
        </pc:sldMkLst>
        <pc:spChg chg="del">
          <ac:chgData name="Xiaofang Zhou" userId="ec248f220eec43c5" providerId="LiveId" clId="{B99769A5-1747-1E40-9FB0-B703CDB2DF6A}" dt="2019-02-28T06:52:09.760" v="1602" actId="478"/>
          <ac:spMkLst>
            <pc:docMk/>
            <pc:sldMk cId="0" sldId="699"/>
            <ac:spMk id="21" creationId="{00000000-0000-0000-0000-000000000000}"/>
          </ac:spMkLst>
        </pc:spChg>
        <pc:spChg chg="mod">
          <ac:chgData name="Xiaofang Zhou" userId="ec248f220eec43c5" providerId="LiveId" clId="{B99769A5-1747-1E40-9FB0-B703CDB2DF6A}" dt="2019-02-28T06:51:57.868" v="1601" actId="20577"/>
          <ac:spMkLst>
            <pc:docMk/>
            <pc:sldMk cId="0" sldId="699"/>
            <ac:spMk id="87042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6:53:03.564" v="1628" actId="20577"/>
        <pc:sldMkLst>
          <pc:docMk/>
          <pc:sldMk cId="0" sldId="700"/>
        </pc:sldMkLst>
        <pc:spChg chg="mod">
          <ac:chgData name="Xiaofang Zhou" userId="ec248f220eec43c5" providerId="LiveId" clId="{B99769A5-1747-1E40-9FB0-B703CDB2DF6A}" dt="2019-02-28T06:53:03.564" v="1628" actId="20577"/>
          <ac:spMkLst>
            <pc:docMk/>
            <pc:sldMk cId="0" sldId="700"/>
            <ac:spMk id="88066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6:56:07.631" v="1643" actId="207"/>
        <pc:sldMkLst>
          <pc:docMk/>
          <pc:sldMk cId="0" sldId="702"/>
        </pc:sldMkLst>
        <pc:spChg chg="mod">
          <ac:chgData name="Xiaofang Zhou" userId="ec248f220eec43c5" providerId="LiveId" clId="{B99769A5-1747-1E40-9FB0-B703CDB2DF6A}" dt="2019-02-28T06:56:07.631" v="1643" actId="207"/>
          <ac:spMkLst>
            <pc:docMk/>
            <pc:sldMk cId="0" sldId="702"/>
            <ac:spMk id="560131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6:56:23.701" v="1649" actId="207"/>
        <pc:sldMkLst>
          <pc:docMk/>
          <pc:sldMk cId="0" sldId="703"/>
        </pc:sldMkLst>
        <pc:spChg chg="mod">
          <ac:chgData name="Xiaofang Zhou" userId="ec248f220eec43c5" providerId="LiveId" clId="{B99769A5-1747-1E40-9FB0-B703CDB2DF6A}" dt="2019-02-28T06:55:13.059" v="1632" actId="20577"/>
          <ac:spMkLst>
            <pc:docMk/>
            <pc:sldMk cId="0" sldId="703"/>
            <ac:spMk id="91138" creationId="{00000000-0000-0000-0000-000000000000}"/>
          </ac:spMkLst>
        </pc:spChg>
        <pc:spChg chg="mod">
          <ac:chgData name="Xiaofang Zhou" userId="ec248f220eec43c5" providerId="LiveId" clId="{B99769A5-1747-1E40-9FB0-B703CDB2DF6A}" dt="2019-02-28T06:56:23.701" v="1649" actId="207"/>
          <ac:spMkLst>
            <pc:docMk/>
            <pc:sldMk cId="0" sldId="703"/>
            <ac:spMk id="91139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6:56:39.198" v="1655" actId="207"/>
        <pc:sldMkLst>
          <pc:docMk/>
          <pc:sldMk cId="0" sldId="704"/>
        </pc:sldMkLst>
        <pc:spChg chg="mod">
          <ac:chgData name="Xiaofang Zhou" userId="ec248f220eec43c5" providerId="LiveId" clId="{B99769A5-1747-1E40-9FB0-B703CDB2DF6A}" dt="2019-02-28T06:55:20.854" v="1636" actId="20577"/>
          <ac:spMkLst>
            <pc:docMk/>
            <pc:sldMk cId="0" sldId="704"/>
            <ac:spMk id="92162" creationId="{00000000-0000-0000-0000-000000000000}"/>
          </ac:spMkLst>
        </pc:spChg>
        <pc:spChg chg="mod">
          <ac:chgData name="Xiaofang Zhou" userId="ec248f220eec43c5" providerId="LiveId" clId="{B99769A5-1747-1E40-9FB0-B703CDB2DF6A}" dt="2019-02-28T06:56:39.198" v="1655" actId="207"/>
          <ac:spMkLst>
            <pc:docMk/>
            <pc:sldMk cId="0" sldId="704"/>
            <ac:spMk id="562179" creationId="{00000000-0000-0000-0000-000000000000}"/>
          </ac:spMkLst>
        </pc:spChg>
      </pc:sldChg>
      <pc:sldChg chg="modSp modTransition">
        <pc:chgData name="Xiaofang Zhou" userId="ec248f220eec43c5" providerId="LiveId" clId="{B99769A5-1747-1E40-9FB0-B703CDB2DF6A}" dt="2019-02-28T06:59:25.856" v="1676" actId="20577"/>
        <pc:sldMkLst>
          <pc:docMk/>
          <pc:sldMk cId="0" sldId="705"/>
        </pc:sldMkLst>
        <pc:spChg chg="mod">
          <ac:chgData name="Xiaofang Zhou" userId="ec248f220eec43c5" providerId="LiveId" clId="{B99769A5-1747-1E40-9FB0-B703CDB2DF6A}" dt="2019-02-28T06:57:25.292" v="1660" actId="20577"/>
          <ac:spMkLst>
            <pc:docMk/>
            <pc:sldMk cId="0" sldId="705"/>
            <ac:spMk id="93186" creationId="{00000000-0000-0000-0000-000000000000}"/>
          </ac:spMkLst>
        </pc:spChg>
        <pc:spChg chg="mod">
          <ac:chgData name="Xiaofang Zhou" userId="ec248f220eec43c5" providerId="LiveId" clId="{B99769A5-1747-1E40-9FB0-B703CDB2DF6A}" dt="2019-02-28T06:59:25.856" v="1676" actId="20577"/>
          <ac:spMkLst>
            <pc:docMk/>
            <pc:sldMk cId="0" sldId="705"/>
            <ac:spMk id="563203" creationId="{00000000-0000-0000-0000-000000000000}"/>
          </ac:spMkLst>
        </pc:spChg>
      </pc:sldChg>
      <pc:sldChg chg="modSp modTransition">
        <pc:chgData name="Xiaofang Zhou" userId="ec248f220eec43c5" providerId="LiveId" clId="{B99769A5-1747-1E40-9FB0-B703CDB2DF6A}" dt="2019-02-28T07:02:05.323" v="1806" actId="20577"/>
        <pc:sldMkLst>
          <pc:docMk/>
          <pc:sldMk cId="0" sldId="707"/>
        </pc:sldMkLst>
        <pc:spChg chg="mod">
          <ac:chgData name="Xiaofang Zhou" userId="ec248f220eec43c5" providerId="LiveId" clId="{B99769A5-1747-1E40-9FB0-B703CDB2DF6A}" dt="2019-02-28T07:02:05.323" v="1806" actId="20577"/>
          <ac:spMkLst>
            <pc:docMk/>
            <pc:sldMk cId="0" sldId="707"/>
            <ac:spMk id="95235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6:26:24.392" v="1385" actId="207"/>
        <pc:sldMkLst>
          <pc:docMk/>
          <pc:sldMk cId="0" sldId="723"/>
        </pc:sldMkLst>
        <pc:spChg chg="mod">
          <ac:chgData name="Xiaofang Zhou" userId="ec248f220eec43c5" providerId="LiveId" clId="{B99769A5-1747-1E40-9FB0-B703CDB2DF6A}" dt="2019-02-28T06:26:24.392" v="1385" actId="207"/>
          <ac:spMkLst>
            <pc:docMk/>
            <pc:sldMk cId="0" sldId="723"/>
            <ac:spMk id="75781" creationId="{00000000-0000-0000-0000-000000000000}"/>
          </ac:spMkLst>
        </pc:spChg>
      </pc:sldChg>
      <pc:sldChg chg="delSp">
        <pc:chgData name="Xiaofang Zhou" userId="ec248f220eec43c5" providerId="LiveId" clId="{B99769A5-1747-1E40-9FB0-B703CDB2DF6A}" dt="2019-02-28T06:32:52.689" v="1389" actId="478"/>
        <pc:sldMkLst>
          <pc:docMk/>
          <pc:sldMk cId="0" sldId="724"/>
        </pc:sldMkLst>
        <pc:spChg chg="del">
          <ac:chgData name="Xiaofang Zhou" userId="ec248f220eec43c5" providerId="LiveId" clId="{B99769A5-1747-1E40-9FB0-B703CDB2DF6A}" dt="2019-02-28T06:32:52.689" v="1389" actId="478"/>
          <ac:spMkLst>
            <pc:docMk/>
            <pc:sldMk cId="0" sldId="724"/>
            <ac:spMk id="75781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6:50:39.512" v="1573" actId="20577"/>
        <pc:sldMkLst>
          <pc:docMk/>
          <pc:sldMk cId="0" sldId="725"/>
        </pc:sldMkLst>
        <pc:spChg chg="mod">
          <ac:chgData name="Xiaofang Zhou" userId="ec248f220eec43c5" providerId="LiveId" clId="{B99769A5-1747-1E40-9FB0-B703CDB2DF6A}" dt="2019-02-28T06:50:39.512" v="1573" actId="20577"/>
          <ac:spMkLst>
            <pc:docMk/>
            <pc:sldMk cId="0" sldId="725"/>
            <ac:spMk id="80898" creationId="{00000000-0000-0000-0000-000000000000}"/>
          </ac:spMkLst>
        </pc:spChg>
        <pc:spChg chg="mod">
          <ac:chgData name="Xiaofang Zhou" userId="ec248f220eec43c5" providerId="LiveId" clId="{B99769A5-1747-1E40-9FB0-B703CDB2DF6A}" dt="2019-02-28T06:50:30.729" v="1569"/>
          <ac:spMkLst>
            <pc:docMk/>
            <pc:sldMk cId="0" sldId="725"/>
            <ac:spMk id="80899" creationId="{00000000-0000-0000-0000-000000000000}"/>
          </ac:spMkLst>
        </pc:spChg>
      </pc:sldChg>
      <pc:sldChg chg="modSp">
        <pc:chgData name="Xiaofang Zhou" userId="ec248f220eec43c5" providerId="LiveId" clId="{B99769A5-1747-1E40-9FB0-B703CDB2DF6A}" dt="2019-02-28T06:14:07.743" v="1087" actId="20577"/>
        <pc:sldMkLst>
          <pc:docMk/>
          <pc:sldMk cId="0" sldId="730"/>
        </pc:sldMkLst>
        <pc:spChg chg="mod">
          <ac:chgData name="Xiaofang Zhou" userId="ec248f220eec43c5" providerId="LiveId" clId="{B99769A5-1747-1E40-9FB0-B703CDB2DF6A}" dt="2019-02-28T06:14:07.743" v="1087" actId="20577"/>
          <ac:spMkLst>
            <pc:docMk/>
            <pc:sldMk cId="0" sldId="730"/>
            <ac:spMk id="79875" creationId="{00000000-0000-0000-0000-000000000000}"/>
          </ac:spMkLst>
        </pc:spChg>
      </pc:sldChg>
      <pc:sldChg chg="add">
        <pc:chgData name="Xiaofang Zhou" userId="ec248f220eec43c5" providerId="LiveId" clId="{B99769A5-1747-1E40-9FB0-B703CDB2DF6A}" dt="2019-02-28T07:02:47.779" v="1807"/>
        <pc:sldMkLst>
          <pc:docMk/>
          <pc:sldMk cId="2609971622" sldId="734"/>
        </pc:sldMkLst>
      </pc:sldChg>
      <pc:sldChg chg="modSp add">
        <pc:chgData name="Xiaofang Zhou" userId="ec248f220eec43c5" providerId="LiveId" clId="{B99769A5-1747-1E40-9FB0-B703CDB2DF6A}" dt="2019-02-28T07:09:06.277" v="2323" actId="15"/>
        <pc:sldMkLst>
          <pc:docMk/>
          <pc:sldMk cId="435563529" sldId="735"/>
        </pc:sldMkLst>
        <pc:spChg chg="mod">
          <ac:chgData name="Xiaofang Zhou" userId="ec248f220eec43c5" providerId="LiveId" clId="{B99769A5-1747-1E40-9FB0-B703CDB2DF6A}" dt="2019-02-28T07:03:03.854" v="1824" actId="20577"/>
          <ac:spMkLst>
            <pc:docMk/>
            <pc:sldMk cId="435563529" sldId="735"/>
            <ac:spMk id="2" creationId="{C4401E17-84E9-F546-98E0-9FE83FE8A228}"/>
          </ac:spMkLst>
        </pc:spChg>
        <pc:spChg chg="mod">
          <ac:chgData name="Xiaofang Zhou" userId="ec248f220eec43c5" providerId="LiveId" clId="{B99769A5-1747-1E40-9FB0-B703CDB2DF6A}" dt="2019-02-28T07:09:06.277" v="2323" actId="15"/>
          <ac:spMkLst>
            <pc:docMk/>
            <pc:sldMk cId="435563529" sldId="735"/>
            <ac:spMk id="3" creationId="{72BF371D-7D3E-5743-931A-E9A0D30EF029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5" Type="http://schemas.openxmlformats.org/officeDocument/2006/relationships/image" Target="../media/image43.wmf"/><Relationship Id="rId4" Type="http://schemas.openxmlformats.org/officeDocument/2006/relationships/image" Target="../media/image5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5" Type="http://schemas.openxmlformats.org/officeDocument/2006/relationships/image" Target="../media/image43.wmf"/><Relationship Id="rId4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40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B2E77B0-6113-DD4D-B88C-A3131B1619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59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74175"/>
            <a:ext cx="67691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>
              <a:defRPr/>
            </a:pPr>
            <a:r>
              <a:rPr lang="en-US" dirty="0"/>
              <a:t>INFS4205/7205 Spatial and Multimedia Databases </a:t>
            </a:r>
          </a:p>
          <a:p>
            <a:pPr>
              <a:defRPr/>
            </a:pPr>
            <a:r>
              <a:rPr lang="en-US" dirty="0"/>
              <a:t>© University of Queensland</a:t>
            </a:r>
          </a:p>
        </p:txBody>
      </p:sp>
    </p:spTree>
    <p:extLst>
      <p:ext uri="{BB962C8B-B14F-4D97-AF65-F5344CB8AC3E}">
        <p14:creationId xmlns:p14="http://schemas.microsoft.com/office/powerpoint/2010/main" val="39495528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40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80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288" y="4705350"/>
            <a:ext cx="496252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70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400" y="941070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C62BC09-C70A-CF4D-936A-BC15CE9E17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852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66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57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26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74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12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42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66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93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66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62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56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65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27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78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47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86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35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03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078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89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BEEDD3-6677-C44C-B508-D5D6323A04D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1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BEEDD3-6677-C44C-B508-D5D6323A04D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31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28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BEEDD3-6677-C44C-B508-D5D6323A04D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30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27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99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Rainfall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101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075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0F0875-51D1-DB43-B002-8CADA294B7B3}" type="slidenum">
              <a:rPr lang="en-US"/>
              <a:pPr/>
              <a:t>64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5164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52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49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61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37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45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62BC09-C70A-CF4D-936A-BC15CE9E175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5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179388"/>
            <a:ext cx="7556500" cy="1116012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95400"/>
            <a:ext cx="7556313" cy="4953000"/>
          </a:xfrm>
        </p:spPr>
        <p:txBody>
          <a:bodyPr/>
          <a:lstStyle>
            <a:lvl1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t>INFS4205/7205: Spatial and Multimedia Databases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9" r:id="rId6"/>
    <p:sldLayoutId id="2147483660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hyperlink" Target="http://www.spatial-data.brisbane.qld.gov.au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46.wmf"/><Relationship Id="rId5" Type="http://schemas.openxmlformats.org/officeDocument/2006/relationships/image" Target="../media/image43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5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43.wmf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8.wmf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50.wmf"/><Relationship Id="rId5" Type="http://schemas.openxmlformats.org/officeDocument/2006/relationships/image" Target="../media/image47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49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43.wmf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52.wmf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54.wmf"/><Relationship Id="rId5" Type="http://schemas.openxmlformats.org/officeDocument/2006/relationships/image" Target="../media/image51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53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627784" y="4629149"/>
            <a:ext cx="6215237" cy="933450"/>
          </a:xfrm>
        </p:spPr>
        <p:txBody>
          <a:bodyPr/>
          <a:lstStyle/>
          <a:p>
            <a:pPr algn="r"/>
            <a:r>
              <a:rPr lang="en-AU" sz="1600" dirty="0"/>
              <a:t>Spatiotemporal Data Management and Analytics</a:t>
            </a:r>
            <a:br>
              <a:rPr lang="en-US" sz="2800" dirty="0"/>
            </a:br>
            <a:r>
              <a:rPr lang="en-US" dirty="0"/>
              <a:t>An Introduction to Spatial Databases</a:t>
            </a:r>
            <a:endParaRPr lang="en-US" sz="28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508512" y="5775196"/>
            <a:ext cx="6334510" cy="1110206"/>
          </a:xfrm>
        </p:spPr>
        <p:txBody>
          <a:bodyPr>
            <a:noAutofit/>
          </a:bodyPr>
          <a:lstStyle/>
          <a:p>
            <a:pPr algn="r">
              <a:lnSpc>
                <a:spcPct val="90000"/>
              </a:lnSpc>
            </a:pPr>
            <a:r>
              <a:rPr lang="en-AU" sz="1800" dirty="0">
                <a:solidFill>
                  <a:srgbClr val="898989"/>
                </a:solidFill>
              </a:rPr>
              <a:t>By </a:t>
            </a:r>
            <a:r>
              <a:rPr lang="en-AU" sz="1800" b="1" dirty="0">
                <a:solidFill>
                  <a:srgbClr val="898989"/>
                </a:solidFill>
              </a:rPr>
              <a:t>Prof Xiaofang Zhou</a:t>
            </a:r>
            <a:r>
              <a:rPr lang="en-AU" sz="1800" dirty="0">
                <a:solidFill>
                  <a:srgbClr val="898989"/>
                </a:solidFill>
              </a:rPr>
              <a:t>, Dr Lei Li and Dr </a:t>
            </a:r>
            <a:r>
              <a:rPr lang="en-AU" sz="1800" dirty="0" err="1">
                <a:solidFill>
                  <a:srgbClr val="898989"/>
                </a:solidFill>
              </a:rPr>
              <a:t>Pingfu</a:t>
            </a:r>
            <a:r>
              <a:rPr lang="en-AU" sz="1800" dirty="0">
                <a:solidFill>
                  <a:srgbClr val="898989"/>
                </a:solidFill>
              </a:rPr>
              <a:t> Chao</a:t>
            </a:r>
          </a:p>
          <a:p>
            <a:pPr algn="r">
              <a:lnSpc>
                <a:spcPct val="90000"/>
              </a:lnSpc>
            </a:pPr>
            <a:r>
              <a:rPr lang="en-AU" sz="1800" dirty="0">
                <a:solidFill>
                  <a:srgbClr val="898989"/>
                </a:solidFill>
              </a:rPr>
              <a:t>The University of Queensland</a:t>
            </a:r>
            <a:endParaRPr lang="en-US" sz="18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858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Modelling Spatial Data </a:t>
            </a:r>
          </a:p>
        </p:txBody>
      </p:sp>
      <p:sp>
        <p:nvSpPr>
          <p:cNvPr id="4506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41E5-606C-AA46-BB50-6852AA07A54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576" y="1302327"/>
            <a:ext cx="3352800" cy="4532897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445BF0-5038-C641-A035-8A495A42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488360"/>
            <a:ext cx="2997200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Vector Data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4348748" cy="4953000"/>
          </a:xfrm>
        </p:spPr>
        <p:txBody>
          <a:bodyPr>
            <a:normAutofit/>
          </a:bodyPr>
          <a:lstStyle/>
          <a:p>
            <a:r>
              <a:rPr lang="en-AU" sz="1800" dirty="0"/>
              <a:t>A spatial object is described by a sequence of points</a:t>
            </a:r>
          </a:p>
          <a:p>
            <a:pPr lvl="1"/>
            <a:r>
              <a:rPr lang="en-AU" sz="1600" dirty="0"/>
              <a:t>Defined using geometric data types </a:t>
            </a:r>
          </a:p>
          <a:p>
            <a:pPr lvl="2"/>
            <a:r>
              <a:rPr lang="en-AU" sz="1400" dirty="0"/>
              <a:t>Points, Lines and Polygons / Region</a:t>
            </a:r>
          </a:p>
          <a:p>
            <a:pPr lvl="1"/>
            <a:r>
              <a:rPr lang="en-AU" sz="1600" dirty="0"/>
              <a:t>Work with coordinates</a:t>
            </a:r>
          </a:p>
          <a:p>
            <a:r>
              <a:rPr lang="en-AU" sz="1800" dirty="0"/>
              <a:t>Advantages</a:t>
            </a:r>
          </a:p>
          <a:p>
            <a:pPr lvl="1"/>
            <a:r>
              <a:rPr lang="en-AU" sz="1600" dirty="0"/>
              <a:t>Suitable for processing &amp; manipulation</a:t>
            </a:r>
          </a:p>
          <a:p>
            <a:pPr lvl="1"/>
            <a:r>
              <a:rPr lang="en-AU" sz="1600" dirty="0"/>
              <a:t>More compact, better rendering quality</a:t>
            </a:r>
          </a:p>
          <a:p>
            <a:pPr lvl="1"/>
            <a:r>
              <a:rPr lang="en-AU" sz="1600" dirty="0"/>
              <a:t>Query by spatial relationships</a:t>
            </a:r>
          </a:p>
          <a:p>
            <a:r>
              <a:rPr lang="en-AU" sz="1800" dirty="0"/>
              <a:t>Disadvantages</a:t>
            </a:r>
          </a:p>
          <a:p>
            <a:pPr lvl="1"/>
            <a:r>
              <a:rPr lang="en-AU" sz="1400" dirty="0"/>
              <a:t>Continuous data is poorly stored and displayed</a:t>
            </a:r>
          </a:p>
          <a:p>
            <a:pPr lvl="1"/>
            <a:endParaRPr lang="en-AU" sz="1600" dirty="0"/>
          </a:p>
          <a:p>
            <a:endParaRPr lang="en-AU" sz="2000" dirty="0"/>
          </a:p>
        </p:txBody>
      </p:sp>
      <p:sp>
        <p:nvSpPr>
          <p:cNvPr id="4608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27D0-9C39-1A49-A5BE-5C9A39B84D35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408627"/>
              </p:ext>
            </p:extLst>
          </p:nvPr>
        </p:nvGraphicFramePr>
        <p:xfrm>
          <a:off x="4722311" y="607359"/>
          <a:ext cx="3457575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" name="PhotoSuite Image" r:id="rId4" imgW="4610100" imgH="4203700" progId="">
                  <p:embed/>
                </p:oleObj>
              </mc:Choice>
              <mc:Fallback>
                <p:oleObj name="PhotoSuite Image" r:id="rId4" imgW="4610100" imgH="4203700" progId="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2311" y="607359"/>
                        <a:ext cx="3457575" cy="315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9099586-374B-7E49-B8FD-CBE7BD2E7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1638" y="4019898"/>
            <a:ext cx="3566149" cy="266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Raster Data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7556313" cy="5383212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A spatial object is described by a set of pixels</a:t>
            </a:r>
          </a:p>
          <a:p>
            <a:pPr lvl="1"/>
            <a:r>
              <a:rPr lang="en-AU" dirty="0"/>
              <a:t>E.g., satellite imagery, remote sensing</a:t>
            </a:r>
          </a:p>
          <a:p>
            <a:pPr lvl="1"/>
            <a:r>
              <a:rPr lang="en-AU" dirty="0"/>
              <a:t>Work with pixels</a:t>
            </a:r>
          </a:p>
          <a:p>
            <a:r>
              <a:rPr lang="en-AU" dirty="0"/>
              <a:t>Advantages</a:t>
            </a:r>
          </a:p>
          <a:p>
            <a:pPr lvl="1"/>
            <a:r>
              <a:rPr lang="en-AU" dirty="0"/>
              <a:t>Suitable for display</a:t>
            </a:r>
          </a:p>
          <a:p>
            <a:pPr lvl="1"/>
            <a:r>
              <a:rPr lang="en-AU" dirty="0"/>
              <a:t>Query by colour, texture, etc. </a:t>
            </a:r>
          </a:p>
          <a:p>
            <a:pPr lvl="1"/>
            <a:r>
              <a:rPr lang="en-AU" dirty="0"/>
              <a:t>Efficient for some type of processing</a:t>
            </a:r>
          </a:p>
          <a:p>
            <a:pPr lvl="2"/>
            <a:r>
              <a:rPr lang="en-AU" dirty="0"/>
              <a:t>Continuous information like</a:t>
            </a:r>
          </a:p>
          <a:p>
            <a:pPr lvl="3"/>
            <a:r>
              <a:rPr lang="en-AU" dirty="0"/>
              <a:t>Temperature / Elevation / Humidity</a:t>
            </a:r>
          </a:p>
          <a:p>
            <a:pPr lvl="3"/>
            <a:r>
              <a:rPr lang="en-AU" dirty="0"/>
              <a:t>Census / Health / Employment</a:t>
            </a:r>
          </a:p>
          <a:p>
            <a:pPr lvl="2"/>
            <a:r>
              <a:rPr lang="en-AU" dirty="0"/>
              <a:t>Map Algebra</a:t>
            </a:r>
            <a:r>
              <a:rPr lang="en-AU" baseline="30000" dirty="0"/>
              <a:t>[1]</a:t>
            </a:r>
          </a:p>
          <a:p>
            <a:r>
              <a:rPr lang="en-AU" dirty="0"/>
              <a:t>Disadvantages</a:t>
            </a:r>
          </a:p>
          <a:p>
            <a:pPr lvl="1"/>
            <a:r>
              <a:rPr lang="en-AU" dirty="0"/>
              <a:t>Pixelated look</a:t>
            </a:r>
          </a:p>
          <a:p>
            <a:pPr lvl="1"/>
            <a:r>
              <a:rPr lang="en-AU" dirty="0"/>
              <a:t>Hard to display linear features and paths</a:t>
            </a:r>
          </a:p>
          <a:p>
            <a:pPr lvl="1"/>
            <a:r>
              <a:rPr lang="en-AU" dirty="0"/>
              <a:t>Hard to perform topology rules</a:t>
            </a:r>
          </a:p>
          <a:p>
            <a:pPr lvl="1"/>
            <a:r>
              <a:rPr lang="en-AU" dirty="0"/>
              <a:t>Large data size</a:t>
            </a:r>
          </a:p>
        </p:txBody>
      </p:sp>
      <p:sp>
        <p:nvSpPr>
          <p:cNvPr id="4813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B0D3-1B08-784C-B21C-254CB450A48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A49C8B-97DA-9245-AAFB-F7172A839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3992055"/>
            <a:ext cx="2599019" cy="2433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C318FB-0B7A-8643-85B2-38D11C7E3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535" y="1900053"/>
            <a:ext cx="2284265" cy="20920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Vector vs Raster Data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Different representation of same data</a:t>
            </a:r>
          </a:p>
          <a:p>
            <a:r>
              <a:rPr lang="en-AU" dirty="0"/>
              <a:t>Suitability application-dependent</a:t>
            </a:r>
          </a:p>
          <a:p>
            <a:r>
              <a:rPr lang="en-AU" dirty="0"/>
              <a:t>Mutually convertible</a:t>
            </a:r>
          </a:p>
          <a:p>
            <a:pPr lvl="1"/>
            <a:r>
              <a:rPr lang="en-AU" dirty="0"/>
              <a:t>Rasterization</a:t>
            </a:r>
          </a:p>
          <a:p>
            <a:pPr lvl="1"/>
            <a:r>
              <a:rPr lang="en-AU" dirty="0"/>
              <a:t>Vectorization </a:t>
            </a:r>
          </a:p>
          <a:p>
            <a:r>
              <a:rPr lang="en-AU" dirty="0"/>
              <a:t>Often used together</a:t>
            </a:r>
          </a:p>
          <a:p>
            <a:pPr lvl="1"/>
            <a:r>
              <a:rPr lang="en-AU" dirty="0"/>
              <a:t>E.g., overlay satellite image, road network, elevation data etc.</a:t>
            </a:r>
          </a:p>
          <a:p>
            <a:pPr lvl="1"/>
            <a:r>
              <a:rPr lang="en-AU" dirty="0"/>
              <a:t>Hybrid mode for Google Earth / Google Map</a:t>
            </a:r>
          </a:p>
          <a:p>
            <a:r>
              <a:rPr lang="en-AU" dirty="0"/>
              <a:t>We deal with the vector data in spatial databases</a:t>
            </a:r>
          </a:p>
          <a:p>
            <a:pPr lvl="1"/>
            <a:endParaRPr lang="en-AU" dirty="0"/>
          </a:p>
        </p:txBody>
      </p:sp>
      <p:sp>
        <p:nvSpPr>
          <p:cNvPr id="5018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B615C-5670-5547-86A5-5923B01E28D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184" y="1988840"/>
            <a:ext cx="2948654" cy="22617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26CBE9-1A03-E04B-AC74-80CC417ED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303" y="448449"/>
            <a:ext cx="1382673" cy="12305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Coordinate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25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98474" y="1295400"/>
                <a:ext cx="5297661" cy="4953000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Assigning coordinates to uniquely identify a location</a:t>
                </a:r>
              </a:p>
              <a:p>
                <a:r>
                  <a:rPr lang="en-AU" dirty="0"/>
                  <a:t>Establishing relationships between sets of such coordinates</a:t>
                </a:r>
              </a:p>
              <a:p>
                <a:r>
                  <a:rPr lang="en-AU" dirty="0"/>
                  <a:t>Cartesian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Coordinates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dirty="0"/>
                  <a:t>Local Coordinates</a:t>
                </a:r>
              </a:p>
              <a:p>
                <a:pPr lvl="1"/>
                <a:r>
                  <a:rPr lang="en-AU" dirty="0"/>
                  <a:t>Cartesian coordinates in a non-Earth (non-georeferenced) coordinate system, like CAD applications and local survey</a:t>
                </a:r>
                <a:endParaRPr lang="en-US" dirty="0"/>
              </a:p>
              <a:p>
                <a:pPr lvl="1"/>
                <a:endParaRPr lang="en-AU" dirty="0"/>
              </a:p>
            </p:txBody>
          </p:sp>
        </mc:Choice>
        <mc:Fallback>
          <p:sp>
            <p:nvSpPr>
              <p:cNvPr id="532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5297661" cy="4953000"/>
              </a:xfrm>
              <a:blipFill>
                <a:blip r:embed="rId3"/>
                <a:stretch>
                  <a:fillRect l="-478" t="-102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25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33616CE-2614-E142-96A7-7C54ADBF67E1}" type="slidenum">
              <a:rPr lang="en-US"/>
              <a:pPr/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CA68C9-4558-1847-9C3A-D0FFFA09C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060" y="2204864"/>
            <a:ext cx="3429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Geographical Coordinate Systems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8645525" cy="4953000"/>
          </a:xfrm>
        </p:spPr>
        <p:txBody>
          <a:bodyPr>
            <a:normAutofit/>
          </a:bodyPr>
          <a:lstStyle/>
          <a:p>
            <a:r>
              <a:rPr lang="en-AU" dirty="0"/>
              <a:t>Map </a:t>
            </a:r>
            <a:r>
              <a:rPr lang="en-AU" dirty="0">
                <a:solidFill>
                  <a:schemeClr val="tx1"/>
                </a:solidFill>
              </a:rPr>
              <a:t>Projection</a:t>
            </a:r>
          </a:p>
          <a:p>
            <a:pPr lvl="1"/>
            <a:r>
              <a:rPr lang="en-AU" dirty="0"/>
              <a:t>Creating a 2D representation of a 3D earth model</a:t>
            </a:r>
          </a:p>
          <a:p>
            <a:pPr lvl="1"/>
            <a:r>
              <a:rPr lang="en-AU" dirty="0"/>
              <a:t>Commonly used map projections</a:t>
            </a:r>
          </a:p>
          <a:p>
            <a:pPr lvl="2"/>
            <a:r>
              <a:rPr lang="en-AU" dirty="0"/>
              <a:t>Mercator</a:t>
            </a:r>
          </a:p>
          <a:p>
            <a:pPr lvl="2"/>
            <a:r>
              <a:rPr lang="en-AU" dirty="0">
                <a:latin typeface="Arial" pitchFamily="-106" charset="0"/>
                <a:ea typeface="Arial" pitchFamily="-106" charset="0"/>
                <a:cs typeface="Arial" pitchFamily="-106" charset="0"/>
              </a:rPr>
              <a:t>Developed by </a:t>
            </a:r>
            <a:r>
              <a:rPr lang="en-AU" dirty="0" err="1">
                <a:latin typeface="Arial" pitchFamily="-106" charset="0"/>
                <a:ea typeface="Arial" pitchFamily="-106" charset="0"/>
                <a:cs typeface="Arial" pitchFamily="-106" charset="0"/>
              </a:rPr>
              <a:t>Gerhardus</a:t>
            </a:r>
            <a:r>
              <a:rPr lang="en-AU" dirty="0">
                <a:latin typeface="Arial" pitchFamily="-106" charset="0"/>
                <a:ea typeface="Arial" pitchFamily="-106" charset="0"/>
                <a:cs typeface="Arial" pitchFamily="-106" charset="0"/>
              </a:rPr>
              <a:t> Mercator, a Flemish Cartographer, in 1569, and the flat map of the world in UTM are found in every school class room</a:t>
            </a:r>
          </a:p>
          <a:p>
            <a:pPr lvl="2"/>
            <a:endParaRPr lang="en-AU" dirty="0"/>
          </a:p>
        </p:txBody>
      </p:sp>
      <p:sp>
        <p:nvSpPr>
          <p:cNvPr id="5325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33616CE-2614-E142-96A7-7C54ADBF67E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B816E9-80A5-EC46-BF2C-21B161671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91" y="3706526"/>
            <a:ext cx="4322763" cy="26720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4FF047-C15C-F149-A8A4-2147F83EB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93" y="3808030"/>
            <a:ext cx="4824536" cy="24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43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Geographical Coordinate Systems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498475" y="1295400"/>
            <a:ext cx="5863271" cy="4953000"/>
          </a:xfrm>
        </p:spPr>
        <p:txBody>
          <a:bodyPr>
            <a:normAutofit/>
          </a:bodyPr>
          <a:lstStyle/>
          <a:p>
            <a:r>
              <a:rPr lang="en-AU" dirty="0"/>
              <a:t>Map </a:t>
            </a:r>
            <a:r>
              <a:rPr lang="en-AU" dirty="0">
                <a:solidFill>
                  <a:schemeClr val="tx1"/>
                </a:solidFill>
              </a:rPr>
              <a:t>Projection</a:t>
            </a:r>
          </a:p>
          <a:p>
            <a:pPr lvl="2"/>
            <a:r>
              <a:rPr lang="en-AU" dirty="0"/>
              <a:t>UTM (</a:t>
            </a:r>
            <a:r>
              <a:rPr lang="en-AU" dirty="0">
                <a:latin typeface="Arial" pitchFamily="-106" charset="0"/>
                <a:ea typeface="Arial" pitchFamily="-106" charset="0"/>
                <a:cs typeface="Arial" pitchFamily="-106" charset="0"/>
              </a:rPr>
              <a:t>Universal Transverse Mercator)</a:t>
            </a:r>
          </a:p>
          <a:p>
            <a:pPr lvl="3"/>
            <a:r>
              <a:rPr lang="en-AU" dirty="0">
                <a:latin typeface="Arial" pitchFamily="-106" charset="0"/>
                <a:ea typeface="Arial" pitchFamily="-106" charset="0"/>
                <a:cs typeface="Arial" pitchFamily="-106" charset="0"/>
              </a:rPr>
              <a:t>Cartesian Coordinate</a:t>
            </a:r>
          </a:p>
          <a:p>
            <a:pPr lvl="3"/>
            <a:r>
              <a:rPr lang="en-AU" dirty="0">
                <a:latin typeface="Arial" pitchFamily="-106" charset="0"/>
                <a:ea typeface="Arial" pitchFamily="-106" charset="0"/>
                <a:cs typeface="Arial" pitchFamily="-106" charset="0"/>
              </a:rPr>
              <a:t>60 Zones, each 6 degree of longitude</a:t>
            </a:r>
          </a:p>
          <a:p>
            <a:pPr lvl="3"/>
            <a:r>
              <a:rPr lang="en-AU" dirty="0">
                <a:latin typeface="Arial" pitchFamily="-106" charset="0"/>
                <a:ea typeface="Arial" pitchFamily="-106" charset="0"/>
                <a:cs typeface="Arial" pitchFamily="-106" charset="0"/>
              </a:rPr>
              <a:t>Unit in meter</a:t>
            </a:r>
          </a:p>
        </p:txBody>
      </p:sp>
      <p:sp>
        <p:nvSpPr>
          <p:cNvPr id="5325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33616CE-2614-E142-96A7-7C54ADBF67E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C553D-1005-B241-AA00-908031E9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46" y="1669944"/>
            <a:ext cx="2591313" cy="4945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068B6-4CE7-6645-8C18-934BA6E55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62" y="3883185"/>
            <a:ext cx="4824536" cy="236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64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Geographical Coordinate Systems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498475" y="1295400"/>
            <a:ext cx="7097861" cy="4953000"/>
          </a:xfrm>
        </p:spPr>
        <p:txBody>
          <a:bodyPr>
            <a:normAutofit/>
          </a:bodyPr>
          <a:lstStyle/>
          <a:p>
            <a:r>
              <a:rPr lang="en-AU" dirty="0"/>
              <a:t>Map </a:t>
            </a:r>
            <a:r>
              <a:rPr lang="en-AU" dirty="0">
                <a:solidFill>
                  <a:schemeClr val="tx1"/>
                </a:solidFill>
              </a:rPr>
              <a:t>Projection</a:t>
            </a:r>
          </a:p>
          <a:p>
            <a:pPr lvl="2"/>
            <a:r>
              <a:rPr lang="en-AU" dirty="0"/>
              <a:t>UTM (</a:t>
            </a:r>
            <a:r>
              <a:rPr lang="en-AU" dirty="0">
                <a:latin typeface="Arial" pitchFamily="-106" charset="0"/>
                <a:ea typeface="Arial" pitchFamily="-106" charset="0"/>
                <a:cs typeface="Arial" pitchFamily="-106" charset="0"/>
              </a:rPr>
              <a:t>Universal Transverse Mercator)</a:t>
            </a:r>
          </a:p>
          <a:p>
            <a:pPr lvl="3"/>
            <a:r>
              <a:rPr lang="en-AU" dirty="0">
                <a:latin typeface="Arial" pitchFamily="-106" charset="0"/>
                <a:ea typeface="Arial" pitchFamily="-106" charset="0"/>
                <a:cs typeface="Arial" pitchFamily="-106" charset="0"/>
              </a:rPr>
              <a:t>Badly distorts Greenland, Alaska, and Australia. </a:t>
            </a:r>
            <a:endParaRPr lang="en-AU" dirty="0"/>
          </a:p>
          <a:p>
            <a:pPr lvl="2"/>
            <a:r>
              <a:rPr lang="en-AU" dirty="0"/>
              <a:t>AMG (Australian Map Grid)</a:t>
            </a:r>
          </a:p>
          <a:p>
            <a:pPr lvl="2"/>
            <a:r>
              <a:rPr lang="en-AU" dirty="0"/>
              <a:t>UPS (Universal Polar Stereographic)</a:t>
            </a:r>
          </a:p>
        </p:txBody>
      </p:sp>
      <p:sp>
        <p:nvSpPr>
          <p:cNvPr id="5325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33616CE-2614-E142-96A7-7C54ADBF67E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07C6A-6DAB-8A42-AE96-6BC081943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498" y="2707805"/>
            <a:ext cx="2847675" cy="40050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FB12E4-9126-C24A-B449-6A97F0CC5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641" y="3408645"/>
            <a:ext cx="3235343" cy="3213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8091A-43B2-184B-B30E-9B38EA16A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09" y="4546756"/>
            <a:ext cx="2735532" cy="132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9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Geographical Coordinate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5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98475" y="1295400"/>
                <a:ext cx="5782088" cy="4953000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Lat/long system measures angles on spherical surfaces</a:t>
                </a:r>
              </a:p>
              <a:p>
                <a:pPr lvl="2"/>
                <a:r>
                  <a:rPr lang="en-US" altLang="en-US" dirty="0"/>
                  <a:t>Lat/long values are </a:t>
                </a:r>
                <a:r>
                  <a:rPr lang="en-US" altLang="en-US" dirty="0">
                    <a:solidFill>
                      <a:srgbClr val="FF0000"/>
                    </a:solidFill>
                  </a:rPr>
                  <a:t>NOT</a:t>
                </a:r>
                <a:r>
                  <a:rPr lang="en-US" altLang="en-US" dirty="0"/>
                  <a:t> Cartesian (X, Y) coordinates</a:t>
                </a:r>
              </a:p>
              <a:p>
                <a:pPr lvl="3"/>
                <a:r>
                  <a:rPr lang="en-US" altLang="en-US" dirty="0"/>
                  <a:t>1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° of longitude at the equator </a:t>
                </a:r>
                <a:r>
                  <a:rPr lang="en-US" altLang="en-US" dirty="0">
                    <a:cs typeface="Times New Roman" panose="02020603050405020304" pitchFamily="18" charset="0"/>
                    <a:sym typeface="Symbol" pitchFamily="2" charset="2"/>
                  </a:rPr>
                  <a:t> 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1° of longitude near the poles</a:t>
                </a:r>
              </a:p>
              <a:p>
                <a:pPr lvl="3"/>
                <a:r>
                  <a:rPr lang="en-US" altLang="en-US" dirty="0"/>
                  <a:t>1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°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𝑙𝑜𝑔𝑛𝑖𝑡𝑢𝑑𝑒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111×</m:t>
                    </m:r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cos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𝑙𝑎𝑡𝑖𝑡𝑢𝑑𝑒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r>
                  <a:rPr lang="en-AU" dirty="0"/>
                  <a:t>Spatial data (and metadata) standard to record mapping parameters used</a:t>
                </a:r>
              </a:p>
              <a:p>
                <a:pPr lvl="1"/>
                <a:r>
                  <a:rPr lang="en-AU" dirty="0"/>
                  <a:t>Spatial data must be aligned before they can be used together</a:t>
                </a:r>
              </a:p>
              <a:p>
                <a:pPr lvl="3"/>
                <a:endParaRPr lang="en-AU" dirty="0"/>
              </a:p>
            </p:txBody>
          </p:sp>
        </mc:Choice>
        <mc:Fallback xmlns="">
          <p:sp>
            <p:nvSpPr>
              <p:cNvPr id="532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5" y="1295400"/>
                <a:ext cx="5782088" cy="4953000"/>
              </a:xfrm>
              <a:blipFill>
                <a:blip r:embed="rId3"/>
                <a:stretch>
                  <a:fillRect l="-438" t="-1023" r="-1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25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33616CE-2614-E142-96A7-7C54ADBF67E1}" type="slidenum">
              <a:rPr lang="en-US"/>
              <a:pPr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622" y="1916832"/>
            <a:ext cx="2293606" cy="23109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839813-2F1E-6C41-85FC-349271DEC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599" y="5557181"/>
            <a:ext cx="4535839" cy="130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6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Acquisition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many publically available spatial datasets</a:t>
            </a:r>
          </a:p>
          <a:p>
            <a:pPr lvl="1"/>
            <a:r>
              <a:rPr lang="en-US" dirty="0"/>
              <a:t>Government sources, and other providers such as Google</a:t>
            </a:r>
          </a:p>
          <a:p>
            <a:pPr lvl="2"/>
            <a:r>
              <a:rPr lang="en-US" dirty="0">
                <a:hlinkClick r:id="rId2"/>
              </a:rPr>
              <a:t>http://www.spatial-data.brisbane.qld.gov.au</a:t>
            </a:r>
            <a:endParaRPr lang="en-US" dirty="0"/>
          </a:p>
          <a:p>
            <a:pPr lvl="1"/>
            <a:r>
              <a:rPr lang="en-US" dirty="0"/>
              <a:t>Open Street Map</a:t>
            </a:r>
            <a:r>
              <a:rPr lang="zh-CN" altLang="en-US" dirty="0"/>
              <a:t> </a:t>
            </a:r>
            <a:r>
              <a:rPr lang="en-US" altLang="zh-CN" dirty="0"/>
              <a:t>/ Near Map</a:t>
            </a:r>
            <a:endParaRPr lang="en-US" dirty="0"/>
          </a:p>
          <a:p>
            <a:pPr lvl="1"/>
            <a:r>
              <a:rPr lang="en-US" dirty="0"/>
              <a:t>Mash-up can be used</a:t>
            </a:r>
          </a:p>
          <a:p>
            <a:pPr lvl="1"/>
            <a:r>
              <a:rPr lang="en-US" dirty="0"/>
              <a:t>Meta-data is important, and so is data provenance</a:t>
            </a:r>
          </a:p>
          <a:p>
            <a:r>
              <a:rPr lang="en-US" dirty="0"/>
              <a:t>Generating new data</a:t>
            </a:r>
          </a:p>
          <a:p>
            <a:pPr lvl="1"/>
            <a:r>
              <a:rPr lang="en-US" dirty="0"/>
              <a:t>Remote sensing</a:t>
            </a:r>
          </a:p>
          <a:p>
            <a:pPr lvl="1"/>
            <a:r>
              <a:rPr lang="en-US" dirty="0"/>
              <a:t>Field data</a:t>
            </a:r>
          </a:p>
          <a:p>
            <a:pPr lvl="2"/>
            <a:r>
              <a:rPr lang="en-US" dirty="0"/>
              <a:t>Survey data </a:t>
            </a:r>
          </a:p>
          <a:p>
            <a:pPr lvl="2"/>
            <a:r>
              <a:rPr lang="en-US" dirty="0"/>
              <a:t>GPS devices</a:t>
            </a:r>
          </a:p>
          <a:p>
            <a:pPr lvl="1"/>
            <a:r>
              <a:rPr lang="en-US" dirty="0"/>
              <a:t>Crowd Sourcing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uk-UA" smtClean="0"/>
              <a:pPr/>
              <a:t>19</a:t>
            </a:fld>
            <a:endParaRPr lang="uk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893A8-0AF5-7643-99BE-98AAE108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4770977"/>
            <a:ext cx="2637656" cy="184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01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Modules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cs-CZ" smtClean="0"/>
              <a:pPr/>
              <a:t>2</a:t>
            </a:fld>
            <a:endParaRPr lang="cs-CZ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555192"/>
              </p:ext>
            </p:extLst>
          </p:nvPr>
        </p:nvGraphicFramePr>
        <p:xfrm>
          <a:off x="499364" y="1160636"/>
          <a:ext cx="7457902" cy="3481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9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Date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Lecture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Lecturer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1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22/6</a:t>
                      </a:r>
                      <a:endPara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</a:rPr>
                        <a:t>Course Introduction and RDBMS Review</a:t>
                      </a:r>
                      <a:endPara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Prof </a:t>
                      </a:r>
                      <a:r>
                        <a:rPr lang="en-AU" sz="1400" dirty="0" err="1">
                          <a:effectLst/>
                          <a:latin typeface="+mn-lt"/>
                        </a:rPr>
                        <a:t>Xiaofang</a:t>
                      </a:r>
                      <a:r>
                        <a:rPr lang="en-AU" sz="1400" dirty="0">
                          <a:effectLst/>
                          <a:latin typeface="+mn-lt"/>
                        </a:rPr>
                        <a:t> Zhou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2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22/6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Introduction to Spatial Databases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3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23/6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Spatial Data Organisation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Dr Lei Li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23/6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Spatial Query Processing 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24/6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Managing Spatiotemporal Data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Dr </a:t>
                      </a:r>
                      <a:r>
                        <a:rPr lang="en-US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Pingfu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 Chao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6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24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Managing High Dimensional Data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Dr Lei Li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25/6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端午节</a:t>
                      </a:r>
                      <a:endParaRPr lang="en-AU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7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26</a:t>
                      </a: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en-US" altLang="zh-CN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Advanced Topic: Route Planning in Road Networks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Dr Lei Li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8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26/6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Future</a:t>
                      </a:r>
                      <a:r>
                        <a:rPr lang="zh-CN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宋体" charset="-122"/>
                          <a:cs typeface="Times New Roman" charset="0"/>
                        </a:rPr>
                        <a:t>Trends, Course Review and Discussions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All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Revision Period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01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9 July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Final Report Due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宋体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67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Remote Sensing</a:t>
            </a:r>
          </a:p>
        </p:txBody>
      </p:sp>
      <p:sp>
        <p:nvSpPr>
          <p:cNvPr id="5222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EE6F2-FBB0-9D42-83A9-12EB97C73FC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2229" name="Line 3"/>
          <p:cNvSpPr>
            <a:spLocks noChangeShapeType="1"/>
          </p:cNvSpPr>
          <p:nvPr/>
        </p:nvSpPr>
        <p:spPr bwMode="auto">
          <a:xfrm>
            <a:off x="914400" y="5562600"/>
            <a:ext cx="7391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Line 4"/>
          <p:cNvSpPr>
            <a:spLocks noChangeShapeType="1"/>
          </p:cNvSpPr>
          <p:nvPr/>
        </p:nvSpPr>
        <p:spPr bwMode="auto">
          <a:xfrm>
            <a:off x="914400" y="3429000"/>
            <a:ext cx="5562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Line 5"/>
          <p:cNvSpPr>
            <a:spLocks noChangeShapeType="1"/>
          </p:cNvSpPr>
          <p:nvPr/>
        </p:nvSpPr>
        <p:spPr bwMode="auto">
          <a:xfrm>
            <a:off x="3886200" y="1752600"/>
            <a:ext cx="838200" cy="3810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Line 6"/>
          <p:cNvSpPr>
            <a:spLocks noChangeShapeType="1"/>
          </p:cNvSpPr>
          <p:nvPr/>
        </p:nvSpPr>
        <p:spPr bwMode="auto">
          <a:xfrm>
            <a:off x="3886200" y="1752600"/>
            <a:ext cx="1447800" cy="3810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Freeform 7"/>
          <p:cNvSpPr>
            <a:spLocks/>
          </p:cNvSpPr>
          <p:nvPr/>
        </p:nvSpPr>
        <p:spPr bwMode="auto">
          <a:xfrm>
            <a:off x="968375" y="3794125"/>
            <a:ext cx="7275513" cy="1787525"/>
          </a:xfrm>
          <a:custGeom>
            <a:avLst/>
            <a:gdLst>
              <a:gd name="T0" fmla="*/ 0 w 4583"/>
              <a:gd name="T1" fmla="*/ 249 h 1126"/>
              <a:gd name="T2" fmla="*/ 129 w 4583"/>
              <a:gd name="T3" fmla="*/ 395 h 1126"/>
              <a:gd name="T4" fmla="*/ 353 w 4583"/>
              <a:gd name="T5" fmla="*/ 576 h 1126"/>
              <a:gd name="T6" fmla="*/ 404 w 4583"/>
              <a:gd name="T7" fmla="*/ 619 h 1126"/>
              <a:gd name="T8" fmla="*/ 602 w 4583"/>
              <a:gd name="T9" fmla="*/ 645 h 1126"/>
              <a:gd name="T10" fmla="*/ 937 w 4583"/>
              <a:gd name="T11" fmla="*/ 885 h 1126"/>
              <a:gd name="T12" fmla="*/ 1144 w 4583"/>
              <a:gd name="T13" fmla="*/ 903 h 1126"/>
              <a:gd name="T14" fmla="*/ 1204 w 4583"/>
              <a:gd name="T15" fmla="*/ 868 h 1126"/>
              <a:gd name="T16" fmla="*/ 1256 w 4583"/>
              <a:gd name="T17" fmla="*/ 851 h 1126"/>
              <a:gd name="T18" fmla="*/ 1359 w 4583"/>
              <a:gd name="T19" fmla="*/ 911 h 1126"/>
              <a:gd name="T20" fmla="*/ 1385 w 4583"/>
              <a:gd name="T21" fmla="*/ 997 h 1126"/>
              <a:gd name="T22" fmla="*/ 1625 w 4583"/>
              <a:gd name="T23" fmla="*/ 1075 h 1126"/>
              <a:gd name="T24" fmla="*/ 1677 w 4583"/>
              <a:gd name="T25" fmla="*/ 1100 h 1126"/>
              <a:gd name="T26" fmla="*/ 1685 w 4583"/>
              <a:gd name="T27" fmla="*/ 1126 h 1126"/>
              <a:gd name="T28" fmla="*/ 2990 w 4583"/>
              <a:gd name="T29" fmla="*/ 1114 h 1126"/>
              <a:gd name="T30" fmla="*/ 3070 w 4583"/>
              <a:gd name="T31" fmla="*/ 1057 h 1126"/>
              <a:gd name="T32" fmla="*/ 3095 w 4583"/>
              <a:gd name="T33" fmla="*/ 980 h 1126"/>
              <a:gd name="T34" fmla="*/ 3121 w 4583"/>
              <a:gd name="T35" fmla="*/ 860 h 1126"/>
              <a:gd name="T36" fmla="*/ 3302 w 4583"/>
              <a:gd name="T37" fmla="*/ 739 h 1126"/>
              <a:gd name="T38" fmla="*/ 3353 w 4583"/>
              <a:gd name="T39" fmla="*/ 714 h 1126"/>
              <a:gd name="T40" fmla="*/ 3422 w 4583"/>
              <a:gd name="T41" fmla="*/ 628 h 1126"/>
              <a:gd name="T42" fmla="*/ 3534 w 4583"/>
              <a:gd name="T43" fmla="*/ 481 h 1126"/>
              <a:gd name="T44" fmla="*/ 3620 w 4583"/>
              <a:gd name="T45" fmla="*/ 395 h 1126"/>
              <a:gd name="T46" fmla="*/ 3757 w 4583"/>
              <a:gd name="T47" fmla="*/ 309 h 1126"/>
              <a:gd name="T48" fmla="*/ 4007 w 4583"/>
              <a:gd name="T49" fmla="*/ 232 h 1126"/>
              <a:gd name="T50" fmla="*/ 4118 w 4583"/>
              <a:gd name="T51" fmla="*/ 181 h 1126"/>
              <a:gd name="T52" fmla="*/ 4187 w 4583"/>
              <a:gd name="T53" fmla="*/ 138 h 1126"/>
              <a:gd name="T54" fmla="*/ 4256 w 4583"/>
              <a:gd name="T55" fmla="*/ 77 h 1126"/>
              <a:gd name="T56" fmla="*/ 4307 w 4583"/>
              <a:gd name="T57" fmla="*/ 0 h 1126"/>
              <a:gd name="T58" fmla="*/ 4522 w 4583"/>
              <a:gd name="T59" fmla="*/ 26 h 1126"/>
              <a:gd name="T60" fmla="*/ 4583 w 4583"/>
              <a:gd name="T61" fmla="*/ 17 h 112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4583"/>
              <a:gd name="T94" fmla="*/ 0 h 1126"/>
              <a:gd name="T95" fmla="*/ 4583 w 4583"/>
              <a:gd name="T96" fmla="*/ 1126 h 112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4583" h="1126">
                <a:moveTo>
                  <a:pt x="0" y="249"/>
                </a:moveTo>
                <a:cubicBezTo>
                  <a:pt x="67" y="282"/>
                  <a:pt x="82" y="342"/>
                  <a:pt x="129" y="395"/>
                </a:cubicBezTo>
                <a:cubicBezTo>
                  <a:pt x="198" y="473"/>
                  <a:pt x="276" y="512"/>
                  <a:pt x="353" y="576"/>
                </a:cubicBezTo>
                <a:cubicBezTo>
                  <a:pt x="381" y="599"/>
                  <a:pt x="373" y="603"/>
                  <a:pt x="404" y="619"/>
                </a:cubicBezTo>
                <a:cubicBezTo>
                  <a:pt x="462" y="648"/>
                  <a:pt x="548" y="642"/>
                  <a:pt x="602" y="645"/>
                </a:cubicBezTo>
                <a:cubicBezTo>
                  <a:pt x="728" y="639"/>
                  <a:pt x="815" y="853"/>
                  <a:pt x="937" y="885"/>
                </a:cubicBezTo>
                <a:cubicBezTo>
                  <a:pt x="1032" y="947"/>
                  <a:pt x="1033" y="847"/>
                  <a:pt x="1144" y="903"/>
                </a:cubicBezTo>
                <a:cubicBezTo>
                  <a:pt x="1163" y="912"/>
                  <a:pt x="1204" y="868"/>
                  <a:pt x="1204" y="868"/>
                </a:cubicBezTo>
                <a:cubicBezTo>
                  <a:pt x="1241" y="944"/>
                  <a:pt x="1177" y="831"/>
                  <a:pt x="1256" y="851"/>
                </a:cubicBezTo>
                <a:cubicBezTo>
                  <a:pt x="1292" y="875"/>
                  <a:pt x="1324" y="888"/>
                  <a:pt x="1359" y="911"/>
                </a:cubicBezTo>
                <a:cubicBezTo>
                  <a:pt x="1367" y="938"/>
                  <a:pt x="1374" y="971"/>
                  <a:pt x="1385" y="997"/>
                </a:cubicBezTo>
                <a:cubicBezTo>
                  <a:pt x="1424" y="1086"/>
                  <a:pt x="1556" y="1071"/>
                  <a:pt x="1625" y="1075"/>
                </a:cubicBezTo>
                <a:cubicBezTo>
                  <a:pt x="1642" y="1080"/>
                  <a:pt x="1665" y="1085"/>
                  <a:pt x="1677" y="1100"/>
                </a:cubicBezTo>
                <a:cubicBezTo>
                  <a:pt x="1683" y="1107"/>
                  <a:pt x="1685" y="1126"/>
                  <a:pt x="1685" y="1126"/>
                </a:cubicBezTo>
                <a:cubicBezTo>
                  <a:pt x="2120" y="1122"/>
                  <a:pt x="2555" y="1120"/>
                  <a:pt x="2990" y="1114"/>
                </a:cubicBezTo>
                <a:cubicBezTo>
                  <a:pt x="3023" y="1114"/>
                  <a:pt x="3070" y="1057"/>
                  <a:pt x="3070" y="1057"/>
                </a:cubicBezTo>
                <a:cubicBezTo>
                  <a:pt x="3079" y="1031"/>
                  <a:pt x="3089" y="1006"/>
                  <a:pt x="3095" y="980"/>
                </a:cubicBezTo>
                <a:cubicBezTo>
                  <a:pt x="3103" y="944"/>
                  <a:pt x="3102" y="893"/>
                  <a:pt x="3121" y="860"/>
                </a:cubicBezTo>
                <a:cubicBezTo>
                  <a:pt x="3162" y="789"/>
                  <a:pt x="3235" y="773"/>
                  <a:pt x="3302" y="739"/>
                </a:cubicBezTo>
                <a:cubicBezTo>
                  <a:pt x="3362" y="708"/>
                  <a:pt x="3293" y="733"/>
                  <a:pt x="3353" y="714"/>
                </a:cubicBezTo>
                <a:cubicBezTo>
                  <a:pt x="3389" y="689"/>
                  <a:pt x="3396" y="665"/>
                  <a:pt x="3422" y="628"/>
                </a:cubicBezTo>
                <a:cubicBezTo>
                  <a:pt x="3457" y="579"/>
                  <a:pt x="3498" y="529"/>
                  <a:pt x="3534" y="481"/>
                </a:cubicBezTo>
                <a:cubicBezTo>
                  <a:pt x="3558" y="449"/>
                  <a:pt x="3595" y="427"/>
                  <a:pt x="3620" y="395"/>
                </a:cubicBezTo>
                <a:cubicBezTo>
                  <a:pt x="3659" y="344"/>
                  <a:pt x="3695" y="322"/>
                  <a:pt x="3757" y="309"/>
                </a:cubicBezTo>
                <a:cubicBezTo>
                  <a:pt x="3843" y="259"/>
                  <a:pt x="3905" y="242"/>
                  <a:pt x="4007" y="232"/>
                </a:cubicBezTo>
                <a:cubicBezTo>
                  <a:pt x="4046" y="218"/>
                  <a:pt x="4078" y="194"/>
                  <a:pt x="4118" y="181"/>
                </a:cubicBezTo>
                <a:cubicBezTo>
                  <a:pt x="4140" y="159"/>
                  <a:pt x="4157" y="147"/>
                  <a:pt x="4187" y="138"/>
                </a:cubicBezTo>
                <a:cubicBezTo>
                  <a:pt x="4209" y="115"/>
                  <a:pt x="4234" y="100"/>
                  <a:pt x="4256" y="77"/>
                </a:cubicBezTo>
                <a:cubicBezTo>
                  <a:pt x="4265" y="34"/>
                  <a:pt x="4265" y="15"/>
                  <a:pt x="4307" y="0"/>
                </a:cubicBezTo>
                <a:cubicBezTo>
                  <a:pt x="4383" y="5"/>
                  <a:pt x="4452" y="1"/>
                  <a:pt x="4522" y="26"/>
                </a:cubicBezTo>
                <a:cubicBezTo>
                  <a:pt x="4577" y="16"/>
                  <a:pt x="4556" y="17"/>
                  <a:pt x="4583" y="17"/>
                </a:cubicBezTo>
              </a:path>
            </a:pathLst>
          </a:custGeom>
          <a:noFill/>
          <a:ln w="28575">
            <a:solidFill>
              <a:srgbClr val="FF9900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Line 8"/>
          <p:cNvSpPr>
            <a:spLocks noChangeShapeType="1"/>
          </p:cNvSpPr>
          <p:nvPr/>
        </p:nvSpPr>
        <p:spPr bwMode="auto">
          <a:xfrm flipH="1">
            <a:off x="2438400" y="1752600"/>
            <a:ext cx="1447800" cy="3810000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Line 9"/>
          <p:cNvSpPr>
            <a:spLocks noChangeShapeType="1"/>
          </p:cNvSpPr>
          <p:nvPr/>
        </p:nvSpPr>
        <p:spPr bwMode="auto">
          <a:xfrm flipH="1">
            <a:off x="1828800" y="1752600"/>
            <a:ext cx="2057400" cy="3810000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Line 10"/>
          <p:cNvSpPr>
            <a:spLocks noChangeShapeType="1"/>
          </p:cNvSpPr>
          <p:nvPr/>
        </p:nvSpPr>
        <p:spPr bwMode="auto">
          <a:xfrm flipH="1">
            <a:off x="1828800" y="1752600"/>
            <a:ext cx="2057400" cy="304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Line 11"/>
          <p:cNvSpPr>
            <a:spLocks noChangeShapeType="1"/>
          </p:cNvSpPr>
          <p:nvPr/>
        </p:nvSpPr>
        <p:spPr bwMode="auto">
          <a:xfrm flipV="1">
            <a:off x="2438400" y="51816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Line 12"/>
          <p:cNvSpPr>
            <a:spLocks noChangeShapeType="1"/>
          </p:cNvSpPr>
          <p:nvPr/>
        </p:nvSpPr>
        <p:spPr bwMode="auto">
          <a:xfrm flipV="1">
            <a:off x="1828800" y="48006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9" name="Line 13"/>
          <p:cNvSpPr>
            <a:spLocks noChangeShapeType="1"/>
          </p:cNvSpPr>
          <p:nvPr/>
        </p:nvSpPr>
        <p:spPr bwMode="auto">
          <a:xfrm flipV="1">
            <a:off x="2438400" y="1752600"/>
            <a:ext cx="1447800" cy="3429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0" name="Text Box 14"/>
          <p:cNvSpPr txBox="1">
            <a:spLocks noChangeArrowheads="1"/>
          </p:cNvSpPr>
          <p:nvPr/>
        </p:nvSpPr>
        <p:spPr bwMode="auto">
          <a:xfrm>
            <a:off x="3429000" y="1371600"/>
            <a:ext cx="91440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/>
              <a:t>camera</a:t>
            </a:r>
            <a:endParaRPr lang="en-AU" sz="1800" b="1"/>
          </a:p>
        </p:txBody>
      </p:sp>
      <p:sp>
        <p:nvSpPr>
          <p:cNvPr id="52241" name="Text Box 15"/>
          <p:cNvSpPr txBox="1">
            <a:spLocks noChangeArrowheads="1"/>
          </p:cNvSpPr>
          <p:nvPr/>
        </p:nvSpPr>
        <p:spPr bwMode="auto">
          <a:xfrm>
            <a:off x="6477000" y="3124200"/>
            <a:ext cx="21336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/>
              <a:t>Plane of photograph</a:t>
            </a:r>
            <a:endParaRPr lang="en-AU" sz="1600" b="1"/>
          </a:p>
        </p:txBody>
      </p:sp>
      <p:sp>
        <p:nvSpPr>
          <p:cNvPr id="52242" name="Text Box 16"/>
          <p:cNvSpPr txBox="1">
            <a:spLocks noChangeArrowheads="1"/>
          </p:cNvSpPr>
          <p:nvPr/>
        </p:nvSpPr>
        <p:spPr bwMode="auto">
          <a:xfrm>
            <a:off x="6477000" y="5105400"/>
            <a:ext cx="21336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/>
              <a:t>Ground plane</a:t>
            </a:r>
            <a:endParaRPr lang="en-AU" sz="1600" b="1"/>
          </a:p>
        </p:txBody>
      </p:sp>
      <p:sp>
        <p:nvSpPr>
          <p:cNvPr id="52243" name="Text Box 17"/>
          <p:cNvSpPr txBox="1">
            <a:spLocks noChangeArrowheads="1"/>
          </p:cNvSpPr>
          <p:nvPr/>
        </p:nvSpPr>
        <p:spPr bwMode="auto">
          <a:xfrm>
            <a:off x="1600200" y="4343400"/>
            <a:ext cx="3810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/>
              <a:t>A</a:t>
            </a:r>
            <a:endParaRPr lang="en-AU" sz="1600" b="1"/>
          </a:p>
        </p:txBody>
      </p:sp>
      <p:sp>
        <p:nvSpPr>
          <p:cNvPr id="52244" name="Text Box 18"/>
          <p:cNvSpPr txBox="1">
            <a:spLocks noChangeArrowheads="1"/>
          </p:cNvSpPr>
          <p:nvPr/>
        </p:nvSpPr>
        <p:spPr bwMode="auto">
          <a:xfrm>
            <a:off x="2209800" y="4800600"/>
            <a:ext cx="3810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/>
              <a:t>B</a:t>
            </a:r>
            <a:endParaRPr lang="en-AU" sz="1600" b="1"/>
          </a:p>
        </p:txBody>
      </p:sp>
      <p:sp>
        <p:nvSpPr>
          <p:cNvPr id="52245" name="Text Box 19"/>
          <p:cNvSpPr txBox="1">
            <a:spLocks noChangeArrowheads="1"/>
          </p:cNvSpPr>
          <p:nvPr/>
        </p:nvSpPr>
        <p:spPr bwMode="auto">
          <a:xfrm>
            <a:off x="5334000" y="5181600"/>
            <a:ext cx="3810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/>
              <a:t>D</a:t>
            </a:r>
            <a:endParaRPr lang="en-AU" sz="1600" b="1"/>
          </a:p>
        </p:txBody>
      </p:sp>
      <p:sp>
        <p:nvSpPr>
          <p:cNvPr id="52246" name="Text Box 20"/>
          <p:cNvSpPr txBox="1">
            <a:spLocks noChangeArrowheads="1"/>
          </p:cNvSpPr>
          <p:nvPr/>
        </p:nvSpPr>
        <p:spPr bwMode="auto">
          <a:xfrm>
            <a:off x="4343400" y="5257800"/>
            <a:ext cx="3810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/>
              <a:t>C</a:t>
            </a:r>
            <a:endParaRPr lang="en-AU" sz="1600" b="1"/>
          </a:p>
        </p:txBody>
      </p:sp>
      <p:sp>
        <p:nvSpPr>
          <p:cNvPr id="52247" name="Line 21"/>
          <p:cNvSpPr>
            <a:spLocks noChangeShapeType="1"/>
          </p:cNvSpPr>
          <p:nvPr/>
        </p:nvSpPr>
        <p:spPr bwMode="auto">
          <a:xfrm>
            <a:off x="1828800" y="5562600"/>
            <a:ext cx="609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8" name="Line 22"/>
          <p:cNvSpPr>
            <a:spLocks noChangeShapeType="1"/>
          </p:cNvSpPr>
          <p:nvPr/>
        </p:nvSpPr>
        <p:spPr bwMode="auto">
          <a:xfrm>
            <a:off x="4724400" y="5562600"/>
            <a:ext cx="609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9" name="Line 23"/>
          <p:cNvSpPr>
            <a:spLocks noChangeShapeType="1"/>
          </p:cNvSpPr>
          <p:nvPr/>
        </p:nvSpPr>
        <p:spPr bwMode="auto">
          <a:xfrm flipV="1">
            <a:off x="1143000" y="2590800"/>
            <a:ext cx="0" cy="762000"/>
          </a:xfrm>
          <a:prstGeom prst="line">
            <a:avLst/>
          </a:prstGeom>
          <a:noFill/>
          <a:ln w="12700" cap="rnd">
            <a:solidFill>
              <a:schemeClr val="accent1"/>
            </a:solidFill>
            <a:prstDash val="sysDot"/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50" name="Text Box 24"/>
          <p:cNvSpPr txBox="1">
            <a:spLocks noChangeArrowheads="1"/>
          </p:cNvSpPr>
          <p:nvPr/>
        </p:nvSpPr>
        <p:spPr bwMode="auto">
          <a:xfrm>
            <a:off x="609600" y="2133600"/>
            <a:ext cx="15240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Change of scale</a:t>
            </a:r>
            <a:endParaRPr lang="en-AU" sz="160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Spatial Data Accuracy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7807326" cy="4953000"/>
          </a:xfrm>
        </p:spPr>
        <p:txBody>
          <a:bodyPr>
            <a:normAutofit lnSpcReduction="10000"/>
          </a:bodyPr>
          <a:lstStyle/>
          <a:p>
            <a:r>
              <a:rPr lang="en-AU" dirty="0">
                <a:solidFill>
                  <a:srgbClr val="0070C0"/>
                </a:solidFill>
              </a:rPr>
              <a:t>Accuracy</a:t>
            </a:r>
            <a:r>
              <a:rPr lang="en-AU" dirty="0"/>
              <a:t> – how accurate is the data (i.e., how close the recorded location of a spatial feature is to its ground location)</a:t>
            </a:r>
          </a:p>
          <a:p>
            <a:pPr lvl="1"/>
            <a:r>
              <a:rPr lang="en-AU" dirty="0">
                <a:solidFill>
                  <a:srgbClr val="0070C0"/>
                </a:solidFill>
              </a:rPr>
              <a:t>Scale</a:t>
            </a:r>
            <a:r>
              <a:rPr lang="en-AU" dirty="0"/>
              <a:t>: the ratio between distance on a map and the corresponding distance on the earth</a:t>
            </a:r>
          </a:p>
          <a:p>
            <a:pPr lvl="2"/>
            <a:r>
              <a:rPr lang="en-AU" dirty="0"/>
              <a:t>Scale is 1:10,000, meaning that 1 unit of measurement on the map represents 10,000 of the same units on the earth's surface</a:t>
            </a:r>
          </a:p>
          <a:p>
            <a:pPr lvl="1"/>
            <a:r>
              <a:rPr lang="en-AU" dirty="0">
                <a:solidFill>
                  <a:srgbClr val="0070C0"/>
                </a:solidFill>
              </a:rPr>
              <a:t>Resolution</a:t>
            </a:r>
            <a:r>
              <a:rPr lang="en-AU" dirty="0">
                <a:solidFill>
                  <a:schemeClr val="tx1"/>
                </a:solidFill>
              </a:rPr>
              <a:t>:</a:t>
            </a:r>
            <a:r>
              <a:rPr lang="en-AU" dirty="0">
                <a:solidFill>
                  <a:schemeClr val="accent1"/>
                </a:solidFill>
              </a:rPr>
              <a:t> </a:t>
            </a:r>
            <a:r>
              <a:rPr lang="en-AU" dirty="0"/>
              <a:t>the size of the smallest feature that can be represented in a surface</a:t>
            </a:r>
          </a:p>
          <a:p>
            <a:pPr lvl="2"/>
            <a:r>
              <a:rPr lang="en-AU" dirty="0"/>
              <a:t>When scale decreases, resolution decreases too</a:t>
            </a:r>
          </a:p>
          <a:p>
            <a:pPr lvl="1"/>
            <a:r>
              <a:rPr lang="en-AU" dirty="0">
                <a:solidFill>
                  <a:srgbClr val="0070C0"/>
                </a:solidFill>
              </a:rPr>
              <a:t>Precision</a:t>
            </a:r>
            <a:r>
              <a:rPr lang="en-AU" dirty="0">
                <a:solidFill>
                  <a:schemeClr val="tx1"/>
                </a:solidFill>
              </a:rPr>
              <a:t>: </a:t>
            </a:r>
            <a:r>
              <a:rPr lang="en-AU" dirty="0"/>
              <a:t>how exactly the location is recorded (i.e., # of digits)</a:t>
            </a:r>
          </a:p>
          <a:p>
            <a:r>
              <a:rPr lang="en-AU" dirty="0"/>
              <a:t>Errors can be introduced from many sources, from data capturing, data editing and data simplification, and data processing operations</a:t>
            </a:r>
          </a:p>
        </p:txBody>
      </p:sp>
      <p:sp>
        <p:nvSpPr>
          <p:cNvPr id="5530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D37C2EE-FAD1-6C4C-8B83-42F2691124A8}" type="slidenum">
              <a:rPr lang="en-US"/>
              <a:pPr/>
              <a:t>21</a:t>
            </a:fld>
            <a:endParaRPr lang="en-US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Spatial DBMS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7807326" cy="4953000"/>
          </a:xfrm>
        </p:spPr>
        <p:txBody>
          <a:bodyPr>
            <a:normAutofit/>
          </a:bodyPr>
          <a:lstStyle/>
          <a:p>
            <a:r>
              <a:rPr lang="en-AU" dirty="0"/>
              <a:t>A spatial database system is a </a:t>
            </a:r>
            <a:r>
              <a:rPr lang="en-AU" dirty="0">
                <a:solidFill>
                  <a:srgbClr val="0070C0"/>
                </a:solidFill>
              </a:rPr>
              <a:t>database system</a:t>
            </a:r>
          </a:p>
          <a:p>
            <a:pPr lvl="1"/>
            <a:r>
              <a:rPr lang="en-AU" dirty="0">
                <a:solidFill>
                  <a:schemeClr val="tx1"/>
                </a:solidFill>
              </a:rPr>
              <a:t>Without non-spatial data, spatial data is meaningless in real-life</a:t>
            </a:r>
          </a:p>
          <a:p>
            <a:r>
              <a:rPr lang="en-AU" dirty="0"/>
              <a:t>It offers </a:t>
            </a:r>
            <a:r>
              <a:rPr lang="en-AU" dirty="0">
                <a:solidFill>
                  <a:srgbClr val="0070C0"/>
                </a:solidFill>
              </a:rPr>
              <a:t>spatial data types </a:t>
            </a:r>
            <a:r>
              <a:rPr lang="en-AU" dirty="0"/>
              <a:t>in its data model and the </a:t>
            </a:r>
            <a:r>
              <a:rPr lang="en-AU" dirty="0">
                <a:solidFill>
                  <a:srgbClr val="0070C0"/>
                </a:solidFill>
              </a:rPr>
              <a:t>query language</a:t>
            </a:r>
          </a:p>
          <a:p>
            <a:r>
              <a:rPr lang="en-AU" dirty="0"/>
              <a:t>It supports spatial data types in its implementation, providing at least </a:t>
            </a:r>
            <a:r>
              <a:rPr lang="en-AU" dirty="0">
                <a:solidFill>
                  <a:srgbClr val="0070C0"/>
                </a:solidFill>
              </a:rPr>
              <a:t>spatial indexing </a:t>
            </a:r>
            <a:r>
              <a:rPr lang="en-AU" dirty="0"/>
              <a:t>and efficient algorithms for </a:t>
            </a:r>
            <a:r>
              <a:rPr lang="en-AU" dirty="0">
                <a:solidFill>
                  <a:srgbClr val="0070C0"/>
                </a:solidFill>
              </a:rPr>
              <a:t>spatial join </a:t>
            </a:r>
            <a:r>
              <a:rPr lang="en-AU" dirty="0">
                <a:solidFill>
                  <a:schemeClr val="tx1"/>
                </a:solidFill>
              </a:rPr>
              <a:t>queries</a:t>
            </a:r>
            <a:r>
              <a:rPr lang="en-AU" dirty="0">
                <a:solidFill>
                  <a:srgbClr val="0070C0"/>
                </a:solidFill>
              </a:rPr>
              <a:t> </a:t>
            </a:r>
            <a:r>
              <a:rPr lang="en-AU" dirty="0">
                <a:solidFill>
                  <a:schemeClr val="tx1"/>
                </a:solidFill>
              </a:rPr>
              <a:t>and other types of </a:t>
            </a:r>
            <a:r>
              <a:rPr lang="en-AU" dirty="0">
                <a:solidFill>
                  <a:srgbClr val="000000"/>
                </a:solidFill>
              </a:rPr>
              <a:t>queries</a:t>
            </a:r>
          </a:p>
          <a:p>
            <a:pPr lvl="1"/>
            <a:r>
              <a:rPr lang="en-AU" dirty="0">
                <a:solidFill>
                  <a:srgbClr val="000000"/>
                </a:solidFill>
              </a:rPr>
              <a:t>Retrieve the data without scanning the whole set</a:t>
            </a:r>
          </a:p>
          <a:p>
            <a:pPr lvl="1"/>
            <a:r>
              <a:rPr lang="en-AU" dirty="0">
                <a:solidFill>
                  <a:srgbClr val="000000"/>
                </a:solidFill>
              </a:rPr>
              <a:t>Join the objects without full cartesian product</a:t>
            </a:r>
          </a:p>
        </p:txBody>
      </p:sp>
      <p:sp>
        <p:nvSpPr>
          <p:cNvPr id="563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000DA52-3B3D-3F47-A09E-25A796D99E10}" type="slidenum">
              <a:rPr lang="en-US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Alternative Names</a:t>
            </a:r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7556313" cy="5383212"/>
          </a:xfrm>
        </p:spPr>
        <p:txBody>
          <a:bodyPr rtlCol="0">
            <a:normAutofit fontScale="92500" lnSpcReduction="20000"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dirty="0">
                <a:solidFill>
                  <a:schemeClr val="tx1"/>
                </a:solidFill>
                <a:ea typeface="+mn-ea"/>
                <a:cs typeface="+mn-cs"/>
              </a:rPr>
              <a:t>AM/FM System (80s)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  <a:defRPr/>
            </a:pPr>
            <a:r>
              <a:rPr lang="en-AU" dirty="0">
                <a:solidFill>
                  <a:schemeClr val="tx1"/>
                </a:solidFill>
                <a:ea typeface="+mn-ea"/>
              </a:rPr>
              <a:t>Automated Mapping and Facilities </a:t>
            </a:r>
            <a:r>
              <a:rPr lang="en-AU" dirty="0">
                <a:solidFill>
                  <a:schemeClr val="tx1"/>
                </a:solidFill>
              </a:rPr>
              <a:t>M</a:t>
            </a:r>
            <a:r>
              <a:rPr lang="en-AU" dirty="0">
                <a:solidFill>
                  <a:schemeClr val="tx1"/>
                </a:solidFill>
                <a:ea typeface="+mn-ea"/>
              </a:rPr>
              <a:t>anagement</a:t>
            </a:r>
          </a:p>
          <a:p>
            <a:pPr lvl="1">
              <a:lnSpc>
                <a:spcPct val="90000"/>
              </a:lnSpc>
              <a:defRPr/>
            </a:pPr>
            <a:r>
              <a:rPr lang="en-AU" dirty="0"/>
              <a:t>Associated with public utilities like gas, electric, water and telecommunications</a:t>
            </a:r>
          </a:p>
          <a:p>
            <a:pPr>
              <a:lnSpc>
                <a:spcPct val="90000"/>
              </a:lnSpc>
              <a:defRPr/>
            </a:pPr>
            <a:r>
              <a:rPr lang="en-AU" dirty="0">
                <a:solidFill>
                  <a:srgbClr val="0070C0"/>
                </a:solidFill>
              </a:rPr>
              <a:t>GIS</a:t>
            </a:r>
            <a:r>
              <a:rPr lang="en-AU" dirty="0">
                <a:solidFill>
                  <a:schemeClr val="tx1"/>
                </a:solidFill>
              </a:rPr>
              <a:t> (Geographical Information System)</a:t>
            </a:r>
            <a:endParaRPr lang="en-AU" dirty="0">
              <a:solidFill>
                <a:schemeClr val="tx1"/>
              </a:solidFill>
              <a:ea typeface="+mn-ea"/>
            </a:endParaRP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dirty="0">
                <a:solidFill>
                  <a:schemeClr val="tx1"/>
                </a:solidFill>
                <a:ea typeface="+mn-ea"/>
                <a:cs typeface="+mn-cs"/>
              </a:rPr>
              <a:t>Pictorial (or Image) Database Systems</a:t>
            </a:r>
          </a:p>
          <a:p>
            <a:pPr lvl="1">
              <a:lnSpc>
                <a:spcPct val="90000"/>
              </a:lnSpc>
              <a:defRPr/>
            </a:pPr>
            <a:r>
              <a:rPr lang="en-AU" dirty="0">
                <a:solidFill>
                  <a:schemeClr val="tx1"/>
                </a:solidFill>
                <a:ea typeface="+mn-ea"/>
                <a:cs typeface="+mn-cs"/>
              </a:rPr>
              <a:t>Remote sensing by satellite, computer tomography in medical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dirty="0">
                <a:solidFill>
                  <a:schemeClr val="tx1"/>
                </a:solidFill>
                <a:ea typeface="+mn-ea"/>
                <a:cs typeface="+mn-cs"/>
              </a:rPr>
              <a:t>Land Information Systems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dirty="0">
                <a:solidFill>
                  <a:schemeClr val="tx1"/>
                </a:solidFill>
                <a:ea typeface="+mn-ea"/>
                <a:cs typeface="+mn-cs"/>
              </a:rPr>
              <a:t>Natural Resources Information Systems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dirty="0">
                <a:solidFill>
                  <a:schemeClr val="tx1"/>
                </a:solidFill>
                <a:ea typeface="+mn-ea"/>
                <a:cs typeface="+mn-cs"/>
              </a:rPr>
              <a:t>Spatial Data Management (or Handling) System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dirty="0">
                <a:solidFill>
                  <a:schemeClr val="tx1"/>
                </a:solidFill>
                <a:ea typeface="+mn-ea"/>
                <a:cs typeface="+mn-cs"/>
              </a:rPr>
              <a:t>Object-Relational Database Systems 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  <a:defRPr/>
            </a:pPr>
            <a:r>
              <a:rPr lang="en-AU" dirty="0">
                <a:solidFill>
                  <a:schemeClr val="tx1"/>
                </a:solidFill>
                <a:ea typeface="+mn-ea"/>
              </a:rPr>
              <a:t>Oracle </a:t>
            </a:r>
            <a:r>
              <a:rPr lang="en-AU" dirty="0">
                <a:solidFill>
                  <a:schemeClr val="tx1"/>
                </a:solidFill>
              </a:rPr>
              <a:t>has many types of </a:t>
            </a:r>
            <a:r>
              <a:rPr lang="en-AU" dirty="0">
                <a:solidFill>
                  <a:srgbClr val="0070C0"/>
                </a:solidFill>
              </a:rPr>
              <a:t>d</a:t>
            </a:r>
            <a:r>
              <a:rPr lang="en-AU" dirty="0">
                <a:solidFill>
                  <a:srgbClr val="0070C0"/>
                </a:solidFill>
                <a:ea typeface="+mn-ea"/>
              </a:rPr>
              <a:t>ata </a:t>
            </a:r>
            <a:r>
              <a:rPr lang="en-AU" dirty="0">
                <a:solidFill>
                  <a:srgbClr val="0070C0"/>
                </a:solidFill>
              </a:rPr>
              <a:t>c</a:t>
            </a:r>
            <a:r>
              <a:rPr lang="en-AU" dirty="0">
                <a:solidFill>
                  <a:srgbClr val="0070C0"/>
                </a:solidFill>
                <a:ea typeface="+mn-ea"/>
              </a:rPr>
              <a:t>artridges</a:t>
            </a:r>
            <a:r>
              <a:rPr lang="en-AU" dirty="0">
                <a:solidFill>
                  <a:schemeClr val="tx1"/>
                </a:solidFill>
              </a:rPr>
              <a:t>, including one for spatial data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  <a:defRPr/>
            </a:pPr>
            <a:r>
              <a:rPr lang="en-AU" dirty="0">
                <a:solidFill>
                  <a:schemeClr val="tx1"/>
                </a:solidFill>
              </a:rPr>
              <a:t>New data types, procedures, indexes, queries,…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  <a:defRPr/>
            </a:pPr>
            <a:r>
              <a:rPr lang="en-AU" dirty="0">
                <a:solidFill>
                  <a:schemeClr val="tx1"/>
                </a:solidFill>
              </a:rPr>
              <a:t>Spatial, Text, Image, Time series</a:t>
            </a:r>
          </a:p>
          <a:p>
            <a:pPr lvl="2">
              <a:lnSpc>
                <a:spcPct val="90000"/>
              </a:lnSpc>
              <a:buClr>
                <a:schemeClr val="accent1">
                  <a:lumMod val="60000"/>
                  <a:lumOff val="40000"/>
                </a:schemeClr>
              </a:buClr>
              <a:defRPr/>
            </a:pPr>
            <a:endParaRPr lang="en-AU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F8ED40D-48CD-5B44-A980-06BEEF4B14ED}" type="slidenum">
              <a:rPr lang="en-US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35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GIS and Spatial Databases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7556313" cy="5157936"/>
          </a:xfrm>
        </p:spPr>
        <p:txBody>
          <a:bodyPr>
            <a:normAutofit lnSpcReduction="10000"/>
          </a:bodyPr>
          <a:lstStyle/>
          <a:p>
            <a:r>
              <a:rPr lang="en-AU" dirty="0"/>
              <a:t>GIS Applications</a:t>
            </a:r>
          </a:p>
          <a:p>
            <a:pPr lvl="1"/>
            <a:r>
              <a:rPr lang="en-AU" dirty="0"/>
              <a:t>Front End</a:t>
            </a:r>
          </a:p>
          <a:p>
            <a:pPr lvl="1"/>
            <a:r>
              <a:rPr lang="en-AU" dirty="0"/>
              <a:t>Data capture, editing, conversion, conflation</a:t>
            </a:r>
          </a:p>
          <a:p>
            <a:pPr lvl="1"/>
            <a:r>
              <a:rPr lang="en-AU" dirty="0"/>
              <a:t>Map generation</a:t>
            </a:r>
          </a:p>
          <a:p>
            <a:pPr lvl="1"/>
            <a:r>
              <a:rPr lang="en-AU" dirty="0"/>
              <a:t>Image processing</a:t>
            </a:r>
          </a:p>
          <a:p>
            <a:pPr lvl="1"/>
            <a:r>
              <a:rPr lang="en-AU" dirty="0"/>
              <a:t>Data analysis (in application areas)</a:t>
            </a:r>
          </a:p>
          <a:p>
            <a:pPr lvl="1"/>
            <a:r>
              <a:rPr lang="en-AU" dirty="0"/>
              <a:t>Use both raster and vector</a:t>
            </a:r>
          </a:p>
          <a:p>
            <a:r>
              <a:rPr lang="en-AU" dirty="0"/>
              <a:t>Spatial DBMS</a:t>
            </a:r>
          </a:p>
          <a:p>
            <a:pPr lvl="1"/>
            <a:r>
              <a:rPr lang="en-AU" dirty="0"/>
              <a:t>Back End</a:t>
            </a:r>
          </a:p>
          <a:p>
            <a:pPr lvl="1"/>
            <a:r>
              <a:rPr lang="en-AU" dirty="0"/>
              <a:t>Integrated management of spatial and non-spatial data</a:t>
            </a:r>
          </a:p>
          <a:p>
            <a:pPr lvl="1"/>
            <a:r>
              <a:rPr lang="en-AU" dirty="0"/>
              <a:t>Database support expected in a RDBMS, independent from applications</a:t>
            </a:r>
          </a:p>
          <a:p>
            <a:pPr lvl="1"/>
            <a:r>
              <a:rPr lang="en-AU" dirty="0"/>
              <a:t>RDBMS-comparable performance</a:t>
            </a:r>
          </a:p>
        </p:txBody>
      </p:sp>
      <p:sp>
        <p:nvSpPr>
          <p:cNvPr id="5837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AE9D2B0-93B5-7B4C-B5F0-B8C548FEC9B9}" type="slidenum">
              <a:rPr lang="en-US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SDBMS is a Multidiscipline Area</a:t>
            </a:r>
          </a:p>
        </p:txBody>
      </p:sp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sz="2400" dirty="0">
                <a:solidFill>
                  <a:srgbClr val="000000"/>
                </a:solidFill>
                <a:ea typeface="+mn-ea"/>
                <a:cs typeface="+mn-cs"/>
              </a:rPr>
              <a:t>Cartography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  <a:defRPr/>
            </a:pPr>
            <a:r>
              <a:rPr lang="en-AU" sz="2000" dirty="0">
                <a:solidFill>
                  <a:srgbClr val="000000"/>
                </a:solidFill>
                <a:ea typeface="+mn-ea"/>
              </a:rPr>
              <a:t>Display of visual information (or, you can call it </a:t>
            </a:r>
            <a:r>
              <a:rPr lang="en-AU" sz="2000" i="1" dirty="0">
                <a:solidFill>
                  <a:srgbClr val="000000"/>
                </a:solidFill>
                <a:ea typeface="+mn-ea"/>
              </a:rPr>
              <a:t>visualization</a:t>
            </a:r>
            <a:r>
              <a:rPr lang="en-AU" sz="2000" dirty="0">
                <a:solidFill>
                  <a:srgbClr val="000000"/>
                </a:solidFill>
                <a:ea typeface="+mn-ea"/>
              </a:rPr>
              <a:t>)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sz="2400" dirty="0">
                <a:solidFill>
                  <a:srgbClr val="000000"/>
                </a:solidFill>
                <a:ea typeface="+mn-ea"/>
                <a:cs typeface="+mn-cs"/>
              </a:rPr>
              <a:t>Computer Science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  <a:defRPr/>
            </a:pPr>
            <a:r>
              <a:rPr lang="en-AU" sz="2000" dirty="0">
                <a:solidFill>
                  <a:srgbClr val="0070C0"/>
                </a:solidFill>
                <a:ea typeface="+mn-ea"/>
              </a:rPr>
              <a:t>Databases</a:t>
            </a:r>
            <a:r>
              <a:rPr lang="en-AU" sz="2000" dirty="0">
                <a:solidFill>
                  <a:srgbClr val="000000"/>
                </a:solidFill>
                <a:ea typeface="+mn-ea"/>
              </a:rPr>
              <a:t>, Computer </a:t>
            </a:r>
            <a:r>
              <a:rPr lang="en-AU" dirty="0">
                <a:solidFill>
                  <a:srgbClr val="000000"/>
                </a:solidFill>
              </a:rPr>
              <a:t>G</a:t>
            </a:r>
            <a:r>
              <a:rPr lang="en-AU" sz="2000" dirty="0">
                <a:solidFill>
                  <a:srgbClr val="000000"/>
                </a:solidFill>
                <a:ea typeface="+mn-ea"/>
              </a:rPr>
              <a:t>raphics, Image </a:t>
            </a:r>
            <a:r>
              <a:rPr lang="en-AU" dirty="0">
                <a:solidFill>
                  <a:srgbClr val="000000"/>
                </a:solidFill>
              </a:rPr>
              <a:t>P</a:t>
            </a:r>
            <a:r>
              <a:rPr lang="en-AU" sz="2000" dirty="0">
                <a:solidFill>
                  <a:srgbClr val="000000"/>
                </a:solidFill>
                <a:ea typeface="+mn-ea"/>
              </a:rPr>
              <a:t>rocessing, Machine </a:t>
            </a:r>
            <a:r>
              <a:rPr lang="en-AU" dirty="0">
                <a:solidFill>
                  <a:srgbClr val="000000"/>
                </a:solidFill>
              </a:rPr>
              <a:t>L</a:t>
            </a:r>
            <a:r>
              <a:rPr lang="en-AU" sz="2000" dirty="0">
                <a:solidFill>
                  <a:srgbClr val="000000"/>
                </a:solidFill>
                <a:ea typeface="+mn-ea"/>
              </a:rPr>
              <a:t>earning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sz="2400" dirty="0">
                <a:solidFill>
                  <a:srgbClr val="000000"/>
                </a:solidFill>
                <a:ea typeface="+mn-ea"/>
                <a:cs typeface="+mn-cs"/>
              </a:rPr>
              <a:t>Geography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  <a:defRPr/>
            </a:pPr>
            <a:r>
              <a:rPr lang="en-AU" sz="2000" dirty="0">
                <a:solidFill>
                  <a:srgbClr val="000000"/>
                </a:solidFill>
                <a:ea typeface="+mn-ea"/>
              </a:rPr>
              <a:t>Spatial Analysis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sz="2400" dirty="0">
                <a:solidFill>
                  <a:srgbClr val="000000"/>
                </a:solidFill>
                <a:ea typeface="+mn-ea"/>
                <a:cs typeface="+mn-cs"/>
              </a:rPr>
              <a:t>Mathematics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  <a:defRPr/>
            </a:pPr>
            <a:r>
              <a:rPr lang="en-AU" sz="2000" dirty="0">
                <a:solidFill>
                  <a:srgbClr val="000000"/>
                </a:solidFill>
                <a:ea typeface="+mn-ea"/>
              </a:rPr>
              <a:t>Geometry, Graph </a:t>
            </a:r>
            <a:r>
              <a:rPr lang="en-AU" dirty="0">
                <a:solidFill>
                  <a:srgbClr val="000000"/>
                </a:solidFill>
              </a:rPr>
              <a:t>T</a:t>
            </a:r>
            <a:r>
              <a:rPr lang="en-AU" sz="2000" dirty="0">
                <a:solidFill>
                  <a:srgbClr val="000000"/>
                </a:solidFill>
                <a:ea typeface="+mn-ea"/>
              </a:rPr>
              <a:t>heory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sz="2400" dirty="0">
                <a:solidFill>
                  <a:srgbClr val="000000"/>
                </a:solidFill>
                <a:ea typeface="+mn-ea"/>
                <a:cs typeface="+mn-cs"/>
              </a:rPr>
              <a:t>Statistics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  <a:defRPr/>
            </a:pPr>
            <a:r>
              <a:rPr lang="en-AU" sz="2000" dirty="0">
                <a:solidFill>
                  <a:srgbClr val="000000"/>
                </a:solidFill>
                <a:ea typeface="+mn-ea"/>
              </a:rPr>
              <a:t>Models, </a:t>
            </a:r>
            <a:r>
              <a:rPr lang="en-AU" dirty="0">
                <a:solidFill>
                  <a:srgbClr val="000000"/>
                </a:solidFill>
              </a:rPr>
              <a:t>A</a:t>
            </a:r>
            <a:r>
              <a:rPr lang="en-AU" sz="2000" dirty="0">
                <a:solidFill>
                  <a:srgbClr val="000000"/>
                </a:solidFill>
                <a:ea typeface="+mn-ea"/>
              </a:rPr>
              <a:t>nalysis of error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sz="2400" dirty="0" err="1">
                <a:solidFill>
                  <a:srgbClr val="000000"/>
                </a:solidFill>
                <a:ea typeface="+mn-ea"/>
                <a:cs typeface="+mn-cs"/>
              </a:rPr>
              <a:t>Photogrammetry</a:t>
            </a:r>
            <a:r>
              <a:rPr lang="en-AU" sz="2400" dirty="0">
                <a:solidFill>
                  <a:srgbClr val="000000"/>
                </a:solidFill>
                <a:ea typeface="+mn-ea"/>
                <a:cs typeface="+mn-cs"/>
              </a:rPr>
              <a:t>, remote sensing, surveying…</a:t>
            </a:r>
          </a:p>
        </p:txBody>
      </p:sp>
      <p:sp>
        <p:nvSpPr>
          <p:cNvPr id="5939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087710D-76C1-1B47-BB75-3844B3D11F8C}" type="slidenum">
              <a:rPr lang="en-US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History</a:t>
            </a:r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7169870" cy="49530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AU" sz="2400" dirty="0">
                <a:solidFill>
                  <a:srgbClr val="000000"/>
                </a:solidFill>
                <a:ea typeface="+mn-ea"/>
                <a:cs typeface="+mn-cs"/>
              </a:rPr>
              <a:t>London 1854</a:t>
            </a:r>
            <a:r>
              <a:rPr lang="en-AU" dirty="0">
                <a:solidFill>
                  <a:srgbClr val="000000"/>
                </a:solidFill>
                <a:cs typeface="+mn-cs"/>
              </a:rPr>
              <a:t>, Dr John Snow</a:t>
            </a:r>
            <a:endParaRPr lang="en-AU" sz="2400" dirty="0">
              <a:solidFill>
                <a:srgbClr val="000000"/>
              </a:solidFill>
              <a:ea typeface="+mn-ea"/>
              <a:cs typeface="+mn-cs"/>
            </a:endParaRPr>
          </a:p>
          <a:p>
            <a:pPr lvl="1">
              <a:defRPr/>
            </a:pPr>
            <a:r>
              <a:rPr lang="en-AU" dirty="0"/>
              <a:t>The father of epidemiology</a:t>
            </a:r>
            <a:endParaRPr lang="en-AU" dirty="0">
              <a:solidFill>
                <a:srgbClr val="000000"/>
              </a:solidFill>
              <a:cs typeface="+mn-cs"/>
            </a:endParaRPr>
          </a:p>
          <a:p>
            <a:pPr lvl="1">
              <a:defRPr/>
            </a:pPr>
            <a:r>
              <a:rPr lang="en-AU" dirty="0">
                <a:solidFill>
                  <a:srgbClr val="000000"/>
                </a:solidFill>
                <a:cs typeface="+mn-cs"/>
              </a:rPr>
              <a:t>Paper Mapping Analysis with Cholera Clusters</a:t>
            </a:r>
          </a:p>
          <a:p>
            <a:pPr lvl="1">
              <a:defRPr/>
            </a:pPr>
            <a:r>
              <a:rPr lang="en-AU" dirty="0"/>
              <a:t>Illustrate how cases of cholera were centered around a water pump</a:t>
            </a:r>
          </a:p>
          <a:p>
            <a:pPr lvl="2">
              <a:defRPr/>
            </a:pPr>
            <a:r>
              <a:rPr lang="en-AU" dirty="0"/>
              <a:t>City layer, Water pump layer, Cholera cluster layer,…</a:t>
            </a:r>
          </a:p>
          <a:p>
            <a:pPr lvl="1">
              <a:defRPr/>
            </a:pPr>
            <a:r>
              <a:rPr lang="en-AU" dirty="0"/>
              <a:t>The beginning of spatial analysis</a:t>
            </a:r>
            <a:endParaRPr lang="en-AU" dirty="0">
              <a:solidFill>
                <a:srgbClr val="000000"/>
              </a:solidFill>
              <a:cs typeface="+mn-cs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AU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6042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1AE0F9D-F0A3-D048-8ACA-819CB98BB99D}" type="slidenum">
              <a:rPr lang="en-US"/>
              <a:pPr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52BCC-5EEC-8346-96DF-AE1660FFF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160" y="4476750"/>
            <a:ext cx="1905000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F03972-BC31-6A49-848A-9004FEF38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114" y="4610100"/>
            <a:ext cx="4396154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History</a:t>
            </a:r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4361558" cy="495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sz="2400" dirty="0">
                <a:solidFill>
                  <a:srgbClr val="000000"/>
                </a:solidFill>
                <a:ea typeface="+mn-ea"/>
                <a:cs typeface="+mn-cs"/>
              </a:rPr>
              <a:t>Canada: Geographic Information System (60s)</a:t>
            </a:r>
          </a:p>
          <a:p>
            <a:pPr lvl="1">
              <a:defRPr/>
            </a:pPr>
            <a:r>
              <a:rPr lang="en-AU" dirty="0"/>
              <a:t>Manual analysis was almost as costly as the surveys</a:t>
            </a:r>
          </a:p>
          <a:p>
            <a:pPr lvl="2">
              <a:defRPr/>
            </a:pPr>
            <a:r>
              <a:rPr lang="en-AU" dirty="0"/>
              <a:t>Produced maps which indicated the capability of land to sustain agriculture, forestry, recreation and wildlife</a:t>
            </a:r>
          </a:p>
          <a:p>
            <a:pPr lvl="1">
              <a:defRPr/>
            </a:pPr>
            <a:r>
              <a:rPr lang="en-AU" dirty="0"/>
              <a:t>Assisted in the development of  regulatory procedures for land-use management and resource monitoring</a:t>
            </a:r>
          </a:p>
          <a:p>
            <a:pPr lvl="1">
              <a:defRPr/>
            </a:pPr>
            <a:r>
              <a:rPr lang="en-AU" dirty="0"/>
              <a:t>Overlay, Measurement, and Digitizing/Scanning.</a:t>
            </a:r>
            <a:endParaRPr lang="en-AU" dirty="0">
              <a:solidFill>
                <a:srgbClr val="000000"/>
              </a:solidFill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AU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6042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1AE0F9D-F0A3-D048-8ACA-819CB98BB99D}" type="slidenum">
              <a:rPr lang="en-US"/>
              <a:pPr/>
              <a:t>27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9E871D-2D2B-244F-AFBB-B65C49A89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846" y="1026177"/>
            <a:ext cx="2685314" cy="21025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F4FED8-A894-3D4B-8ED7-A791EAAEA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11464" y="2825464"/>
            <a:ext cx="3703011" cy="436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89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AU"/>
              <a:t>History</a:t>
            </a:r>
          </a:p>
        </p:txBody>
      </p:sp>
      <p:sp>
        <p:nvSpPr>
          <p:cNvPr id="53145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98517" y="1484784"/>
            <a:ext cx="5513643" cy="4641379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sz="2400" dirty="0">
                <a:solidFill>
                  <a:schemeClr val="tx1"/>
                </a:solidFill>
              </a:rPr>
              <a:t>American Bureau of Census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  <a:defRPr/>
            </a:pPr>
            <a:r>
              <a:rPr lang="en-AU" sz="2000" dirty="0">
                <a:solidFill>
                  <a:schemeClr val="tx1"/>
                </a:solidFill>
              </a:rPr>
              <a:t>1970 census (Only urban areas)</a:t>
            </a:r>
          </a:p>
          <a:p>
            <a:pPr lvl="2">
              <a:lnSpc>
                <a:spcPct val="90000"/>
              </a:lnSpc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AU" sz="1600" dirty="0">
                <a:solidFill>
                  <a:schemeClr val="tx1"/>
                </a:solidFill>
              </a:rPr>
              <a:t>Digital input of the 1970 Census</a:t>
            </a:r>
          </a:p>
          <a:p>
            <a:pPr lvl="2">
              <a:lnSpc>
                <a:spcPct val="90000"/>
              </a:lnSpc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AU" sz="1600" dirty="0">
                <a:solidFill>
                  <a:schemeClr val="tx1"/>
                </a:solidFill>
              </a:rPr>
              <a:t>GBF-DIME (Geographic Base File – Dual Independent Map Encoding)</a:t>
            </a:r>
          </a:p>
          <a:p>
            <a:pPr lvl="2">
              <a:lnSpc>
                <a:spcPct val="90000"/>
              </a:lnSpc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AU" sz="1600" dirty="0">
                <a:solidFill>
                  <a:schemeClr val="tx1"/>
                </a:solidFill>
              </a:rPr>
              <a:t>Digitize Census boundaries, roads and urban areas</a:t>
            </a:r>
          </a:p>
          <a:p>
            <a:pPr lvl="3">
              <a:lnSpc>
                <a:spcPct val="90000"/>
              </a:lnSpc>
              <a:defRPr/>
            </a:pPr>
            <a:r>
              <a:rPr lang="en-AU" sz="1600" dirty="0">
                <a:solidFill>
                  <a:schemeClr val="tx1"/>
                </a:solidFill>
              </a:rPr>
              <a:t>Intersections, streets, and blocks became analogous to points, lines, and polygons</a:t>
            </a:r>
          </a:p>
          <a:p>
            <a:pPr lvl="3">
              <a:lnSpc>
                <a:spcPct val="90000"/>
              </a:lnSpc>
              <a:defRPr/>
            </a:pPr>
            <a:r>
              <a:rPr lang="en-AU" sz="1600" dirty="0">
                <a:solidFill>
                  <a:schemeClr val="tx1"/>
                </a:solidFill>
              </a:rPr>
              <a:t>Street address &amp; UTM coordinate</a:t>
            </a:r>
          </a:p>
          <a:p>
            <a:pPr lvl="3">
              <a:lnSpc>
                <a:spcPct val="90000"/>
              </a:lnSpc>
              <a:defRPr/>
            </a:pPr>
            <a:r>
              <a:rPr lang="en-AU" sz="1600" dirty="0">
                <a:solidFill>
                  <a:schemeClr val="tx1"/>
                </a:solidFill>
              </a:rPr>
              <a:t>Topology + Direction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  <a:defRPr/>
            </a:pPr>
            <a:r>
              <a:rPr lang="en-AU" sz="2000" dirty="0">
                <a:solidFill>
                  <a:schemeClr val="tx1"/>
                </a:solidFill>
              </a:rPr>
              <a:t>TIGER (Entire country, 1990 census)</a:t>
            </a:r>
          </a:p>
          <a:p>
            <a:pPr lvl="2">
              <a:lnSpc>
                <a:spcPct val="90000"/>
              </a:lnSpc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AU" sz="1600" dirty="0">
                <a:solidFill>
                  <a:schemeClr val="tx1"/>
                </a:solidFill>
              </a:rPr>
              <a:t>Topologically Integrated Geographic Encoding and Referencing system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  <a:defRPr/>
            </a:pPr>
            <a:endParaRPr lang="en-AU" sz="1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B18E47-246C-E247-872B-7AA220C7D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242" y="1196752"/>
            <a:ext cx="2746596" cy="3736866"/>
          </a:xfrm>
          <a:prstGeom prst="rect">
            <a:avLst/>
          </a:prstGeom>
          <a:noFill/>
        </p:spPr>
      </p:pic>
      <p:sp>
        <p:nvSpPr>
          <p:cNvPr id="60421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242234"/>
            <a:ext cx="554038" cy="365125"/>
          </a:xfrm>
          <a:prstGeom prst="rect">
            <a:avLst/>
          </a:prstGeom>
        </p:spPr>
        <p:txBody>
          <a:bodyPr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31AE0F9D-F0A3-D048-8ACA-819CB98BB99D}" type="slidenum">
              <a:rPr lang="en-US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CF92D-9B66-1E41-8205-216CC8381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242" y="4995540"/>
            <a:ext cx="2660657" cy="18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89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History</a:t>
            </a:r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7961958" cy="495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sz="2400" dirty="0">
                <a:solidFill>
                  <a:srgbClr val="000000"/>
                </a:solidFill>
                <a:ea typeface="+mn-ea"/>
                <a:cs typeface="+mn-cs"/>
              </a:rPr>
              <a:t>ODYSSEY project (</a:t>
            </a:r>
            <a:r>
              <a:rPr lang="en-AU" dirty="0">
                <a:solidFill>
                  <a:srgbClr val="000000"/>
                </a:solidFill>
                <a:cs typeface="+mn-cs"/>
              </a:rPr>
              <a:t>the </a:t>
            </a:r>
            <a:r>
              <a:rPr lang="en-AU" sz="2400" dirty="0">
                <a:solidFill>
                  <a:srgbClr val="000000"/>
                </a:solidFill>
                <a:ea typeface="+mn-ea"/>
                <a:cs typeface="+mn-cs"/>
              </a:rPr>
              <a:t>70’s) </a:t>
            </a:r>
          </a:p>
          <a:p>
            <a:pPr lvl="1">
              <a:defRPr/>
            </a:pPr>
            <a:r>
              <a:rPr lang="en-AU" dirty="0"/>
              <a:t>Harvard Laboratory for Computer Graphics and Spatial Analysis 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  <a:defRPr/>
            </a:pPr>
            <a:r>
              <a:rPr lang="en-AU" sz="2000" dirty="0">
                <a:solidFill>
                  <a:srgbClr val="000000"/>
                </a:solidFill>
                <a:ea typeface="+mn-ea"/>
              </a:rPr>
              <a:t>SYMAP: </a:t>
            </a:r>
            <a:r>
              <a:rPr lang="en-AU" dirty="0">
                <a:solidFill>
                  <a:srgbClr val="000000"/>
                </a:solidFill>
              </a:rPr>
              <a:t>Vector models</a:t>
            </a:r>
            <a:r>
              <a:rPr lang="en-AU" sz="2000" dirty="0">
                <a:solidFill>
                  <a:srgbClr val="000000"/>
                </a:solidFill>
              </a:rPr>
              <a:t>, </a:t>
            </a:r>
            <a:r>
              <a:rPr lang="en-AU" sz="2000" dirty="0">
                <a:solidFill>
                  <a:srgbClr val="000000"/>
                </a:solidFill>
                <a:ea typeface="+mn-ea"/>
              </a:rPr>
              <a:t> mapping on a line printer</a:t>
            </a:r>
          </a:p>
          <a:p>
            <a:pPr marL="228600" lvl="1" indent="0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None/>
              <a:defRPr/>
            </a:pPr>
            <a:endParaRPr lang="en-AU" sz="2000" dirty="0">
              <a:solidFill>
                <a:srgbClr val="000000"/>
              </a:solidFill>
              <a:ea typeface="+mn-ea"/>
            </a:endParaRP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  <a:defRPr/>
            </a:pPr>
            <a:r>
              <a:rPr lang="en-AU" sz="2000" dirty="0">
                <a:solidFill>
                  <a:srgbClr val="000000"/>
                </a:solidFill>
                <a:ea typeface="+mn-ea"/>
              </a:rPr>
              <a:t>ESRI: Arc/Info</a:t>
            </a:r>
          </a:p>
          <a:p>
            <a:pPr lvl="2"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AU" dirty="0">
                <a:solidFill>
                  <a:srgbClr val="000000"/>
                </a:solidFill>
              </a:rPr>
              <a:t>Environmental Systems Research Institute</a:t>
            </a:r>
            <a:endParaRPr lang="en-AU" dirty="0">
              <a:solidFill>
                <a:srgbClr val="000000"/>
              </a:solidFill>
              <a:ea typeface="+mn-ea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AU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6042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1AE0F9D-F0A3-D048-8ACA-819CB98BB99D}" type="slidenum">
              <a:rPr lang="en-US"/>
              <a:pPr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2EFA5-2A33-2E40-BF0F-321D2BD11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244" y="3038725"/>
            <a:ext cx="2632110" cy="3789040"/>
          </a:xfrm>
          <a:prstGeom prst="rect">
            <a:avLst/>
          </a:prstGeom>
        </p:spPr>
      </p:pic>
      <p:pic>
        <p:nvPicPr>
          <p:cNvPr id="6" name="Picture 5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77E2FC12-9C05-9D48-A55C-06DBD23D8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107" y="2796153"/>
            <a:ext cx="1311785" cy="484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B651A3-11AC-C142-A7A7-D9EE0A6E1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615" y="3892613"/>
            <a:ext cx="3583277" cy="27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52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Learning Objectives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7961958" cy="4953000"/>
          </a:xfrm>
        </p:spPr>
        <p:txBody>
          <a:bodyPr>
            <a:normAutofit/>
          </a:bodyPr>
          <a:lstStyle/>
          <a:p>
            <a:r>
              <a:rPr lang="en-AU" dirty="0"/>
              <a:t>What we will cover</a:t>
            </a:r>
          </a:p>
          <a:p>
            <a:pPr lvl="1"/>
            <a:r>
              <a:rPr lang="en-AU" dirty="0"/>
              <a:t>Spatial Data Types and Modelling</a:t>
            </a:r>
          </a:p>
          <a:p>
            <a:pPr lvl="1"/>
            <a:r>
              <a:rPr lang="en-AU" dirty="0"/>
              <a:t>Spatial Relationships, Operations and Queries</a:t>
            </a:r>
          </a:p>
          <a:p>
            <a:pPr lvl="1"/>
            <a:r>
              <a:rPr lang="en-AU" dirty="0"/>
              <a:t>SDBMS Architectures</a:t>
            </a:r>
          </a:p>
          <a:p>
            <a:r>
              <a:rPr lang="en-AU" dirty="0"/>
              <a:t>Goals</a:t>
            </a:r>
          </a:p>
          <a:p>
            <a:pPr lvl="1"/>
            <a:r>
              <a:rPr lang="en-AU" dirty="0"/>
              <a:t>Understand how spatial data is different from the relational data</a:t>
            </a:r>
          </a:p>
          <a:p>
            <a:pPr lvl="1"/>
            <a:r>
              <a:rPr lang="en-AU" dirty="0"/>
              <a:t>Understand how these differences affect those relational techniques we learned before</a:t>
            </a:r>
          </a:p>
          <a:p>
            <a:pPr lvl="1"/>
            <a:r>
              <a:rPr lang="en-AU" dirty="0"/>
              <a:t>Understand what spatial DBMS is</a:t>
            </a:r>
          </a:p>
        </p:txBody>
      </p:sp>
      <p:sp>
        <p:nvSpPr>
          <p:cNvPr id="4096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60F-F743-284D-AE61-4902783FF10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History</a:t>
            </a:r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sz="2400" dirty="0">
                <a:solidFill>
                  <a:srgbClr val="000000"/>
                </a:solidFill>
                <a:ea typeface="+mn-ea"/>
                <a:cs typeface="+mn-cs"/>
              </a:rPr>
              <a:t>Australia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  <a:defRPr/>
            </a:pPr>
            <a:r>
              <a:rPr lang="en-AU" sz="2000" dirty="0">
                <a:solidFill>
                  <a:srgbClr val="000000"/>
                </a:solidFill>
                <a:ea typeface="+mn-ea"/>
              </a:rPr>
              <a:t>From CSIRO: SIRO-DBMS (SDM) (in the late 80’s)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  <a:defRPr/>
            </a:pPr>
            <a:r>
              <a:rPr lang="en-AU" sz="2000" dirty="0">
                <a:solidFill>
                  <a:srgbClr val="000000"/>
                </a:solidFill>
                <a:ea typeface="+mn-ea"/>
              </a:rPr>
              <a:t>Many small GIS companies</a:t>
            </a:r>
          </a:p>
          <a:p>
            <a:pPr>
              <a:defRPr/>
            </a:pPr>
            <a:r>
              <a:rPr lang="en-AU" dirty="0">
                <a:solidFill>
                  <a:srgbClr val="000000"/>
                </a:solidFill>
              </a:rPr>
              <a:t>Main-stream DB vendors (late 1990’s)</a:t>
            </a:r>
          </a:p>
          <a:p>
            <a:pPr lvl="1">
              <a:defRPr/>
            </a:pPr>
            <a:r>
              <a:rPr lang="en-AU" dirty="0">
                <a:solidFill>
                  <a:srgbClr val="000000"/>
                </a:solidFill>
              </a:rPr>
              <a:t>Oracle, Informix, IBM (DB2), Microsoft (MapPoint)</a:t>
            </a:r>
          </a:p>
          <a:p>
            <a:pPr>
              <a:defRPr/>
            </a:pPr>
            <a:r>
              <a:rPr lang="en-AU" dirty="0">
                <a:solidFill>
                  <a:srgbClr val="000000"/>
                </a:solidFill>
              </a:rPr>
              <a:t>And for the last ten years, Google and many Internet companies…</a:t>
            </a:r>
          </a:p>
          <a:p>
            <a:pPr marL="228600" lvl="1" indent="0">
              <a:buNone/>
              <a:defRPr/>
            </a:pPr>
            <a:endParaRPr lang="en-AU" dirty="0">
              <a:solidFill>
                <a:srgbClr val="000000"/>
              </a:solidFill>
            </a:endParaRP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  <a:defRPr/>
            </a:pPr>
            <a:endParaRPr lang="en-AU" sz="20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6042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1AE0F9D-F0A3-D048-8ACA-819CB98BB99D}" type="slidenum">
              <a:rPr lang="en-US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88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538" y="1175618"/>
            <a:ext cx="2908300" cy="1892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b="8572"/>
          <a:stretch/>
        </p:blipFill>
        <p:spPr>
          <a:xfrm>
            <a:off x="6106764" y="2912016"/>
            <a:ext cx="3037236" cy="1512168"/>
          </a:xfrm>
          <a:prstGeom prst="rect">
            <a:avLst/>
          </a:prstGeom>
        </p:spPr>
      </p:pic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Spatial Data Models</a:t>
            </a:r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7556313" cy="3513441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sz="2400" b="1" dirty="0">
                <a:solidFill>
                  <a:srgbClr val="000000"/>
                </a:solidFill>
                <a:ea typeface="+mn-ea"/>
                <a:cs typeface="+mn-cs"/>
              </a:rPr>
              <a:t>Objects</a:t>
            </a:r>
            <a:r>
              <a:rPr lang="en-AU" sz="2400" dirty="0">
                <a:solidFill>
                  <a:srgbClr val="000000"/>
                </a:solidFill>
                <a:ea typeface="+mn-ea"/>
                <a:cs typeface="+mn-cs"/>
              </a:rPr>
              <a:t> in space (Object-based)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  <a:defRPr/>
            </a:pPr>
            <a:r>
              <a:rPr lang="en-AU" sz="2000" dirty="0">
                <a:solidFill>
                  <a:srgbClr val="000000"/>
                </a:solidFill>
                <a:ea typeface="+mn-ea"/>
              </a:rPr>
              <a:t>Single objects</a:t>
            </a:r>
          </a:p>
          <a:p>
            <a:pPr lvl="2" fontAlgn="auto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sz="2000" dirty="0">
                <a:solidFill>
                  <a:srgbClr val="000000"/>
                </a:solidFill>
                <a:ea typeface="+mn-ea"/>
              </a:rPr>
              <a:t>Point (User, City, POI)</a:t>
            </a:r>
          </a:p>
          <a:p>
            <a:pPr lvl="2" fontAlgn="auto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sz="2000" dirty="0">
                <a:solidFill>
                  <a:srgbClr val="000000"/>
                </a:solidFill>
                <a:ea typeface="+mn-ea"/>
              </a:rPr>
              <a:t>Line /</a:t>
            </a:r>
            <a:r>
              <a:rPr lang="en-AU" sz="2000" dirty="0">
                <a:solidFill>
                  <a:srgbClr val="000000"/>
                </a:solidFill>
              </a:rPr>
              <a:t> P</a:t>
            </a:r>
            <a:r>
              <a:rPr lang="en-AU" sz="2000" dirty="0">
                <a:solidFill>
                  <a:srgbClr val="000000"/>
                </a:solidFill>
                <a:ea typeface="+mn-ea"/>
              </a:rPr>
              <a:t>olyline (River, Cable, Road)</a:t>
            </a:r>
          </a:p>
          <a:p>
            <a:pPr lvl="2" fontAlgn="auto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sz="2000" dirty="0">
                <a:solidFill>
                  <a:srgbClr val="000000"/>
                </a:solidFill>
                <a:ea typeface="+mn-ea"/>
              </a:rPr>
              <a:t>Polygon or Region (Forest, Lake, City)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  <a:defRPr/>
            </a:pPr>
            <a:r>
              <a:rPr lang="en-AU" sz="2000" dirty="0">
                <a:solidFill>
                  <a:srgbClr val="000000"/>
                </a:solidFill>
                <a:ea typeface="+mn-ea"/>
              </a:rPr>
              <a:t>Spatially related collections of objects</a:t>
            </a:r>
          </a:p>
          <a:p>
            <a:pPr lvl="2" fontAlgn="auto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sz="2000" dirty="0">
                <a:solidFill>
                  <a:srgbClr val="000000"/>
                </a:solidFill>
                <a:ea typeface="+mn-ea"/>
              </a:rPr>
              <a:t>Partition (Land use, districts, land ownership)</a:t>
            </a:r>
          </a:p>
          <a:p>
            <a:pPr lvl="2" fontAlgn="auto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sz="2000" dirty="0">
                <a:solidFill>
                  <a:srgbClr val="000000"/>
                </a:solidFill>
                <a:ea typeface="+mn-ea"/>
              </a:rPr>
              <a:t>Network (Roads, rivers, electricity, phone)</a:t>
            </a:r>
          </a:p>
        </p:txBody>
      </p:sp>
      <p:sp>
        <p:nvSpPr>
          <p:cNvPr id="6144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64E0C02-E456-8542-A818-BD571A108FB5}" type="slidenum">
              <a:rPr lang="en-US"/>
              <a:pPr/>
              <a:t>31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73B099-53E5-EE46-A57E-6D6C4F9C3F5F}"/>
              </a:ext>
            </a:extLst>
          </p:cNvPr>
          <p:cNvGrpSpPr/>
          <p:nvPr/>
        </p:nvGrpSpPr>
        <p:grpSpPr>
          <a:xfrm>
            <a:off x="755576" y="4458287"/>
            <a:ext cx="2582219" cy="2399713"/>
            <a:chOff x="333597" y="3921968"/>
            <a:chExt cx="2582219" cy="239971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1F7AA4-4784-5E41-9410-AB71ED97968D}"/>
                </a:ext>
              </a:extLst>
            </p:cNvPr>
            <p:cNvSpPr/>
            <p:nvPr/>
          </p:nvSpPr>
          <p:spPr>
            <a:xfrm>
              <a:off x="683568" y="4221088"/>
              <a:ext cx="1944216" cy="1728192"/>
            </a:xfrm>
            <a:prstGeom prst="rect">
              <a:avLst/>
            </a:prstGeom>
            <a:noFill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B3BBD10-A087-CA4F-AD9F-58F3B6C54542}"/>
                </a:ext>
              </a:extLst>
            </p:cNvPr>
            <p:cNvCxnSpPr>
              <a:stCxn id="8" idx="1"/>
              <a:endCxn id="8" idx="3"/>
            </p:cNvCxnSpPr>
            <p:nvPr/>
          </p:nvCxnSpPr>
          <p:spPr>
            <a:xfrm>
              <a:off x="683568" y="5085184"/>
              <a:ext cx="1944216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73BDDFF-5A00-6240-8439-C639A8CDBF4C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1655676" y="5085184"/>
              <a:ext cx="0" cy="86409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B08C98-5A42-FB49-8F0F-1ECB6B7F2134}"/>
                </a:ext>
              </a:extLst>
            </p:cNvPr>
            <p:cNvSpPr txBox="1"/>
            <p:nvPr/>
          </p:nvSpPr>
          <p:spPr>
            <a:xfrm>
              <a:off x="1335716" y="4478799"/>
              <a:ext cx="6399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Pine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C09DC0-DD4A-0845-A686-AB310AF1DE25}"/>
                </a:ext>
              </a:extLst>
            </p:cNvPr>
            <p:cNvSpPr txBox="1"/>
            <p:nvPr/>
          </p:nvSpPr>
          <p:spPr>
            <a:xfrm>
              <a:off x="1835396" y="5317177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Oak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48A66F-4763-0746-8DF5-CE9DA9943671}"/>
                </a:ext>
              </a:extLst>
            </p:cNvPr>
            <p:cNvSpPr txBox="1"/>
            <p:nvPr/>
          </p:nvSpPr>
          <p:spPr>
            <a:xfrm>
              <a:off x="931442" y="5317177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Fir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491A66-5F5C-EC40-8155-4930604A3ED2}"/>
                </a:ext>
              </a:extLst>
            </p:cNvPr>
            <p:cNvCxnSpPr>
              <a:cxnSpLocks/>
            </p:cNvCxnSpPr>
            <p:nvPr/>
          </p:nvCxnSpPr>
          <p:spPr>
            <a:xfrm>
              <a:off x="683568" y="5949280"/>
              <a:ext cx="2232248" cy="0"/>
            </a:xfrm>
            <a:prstGeom prst="line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3DC7A22-165A-104A-8847-67BB75C5B5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568" y="3921968"/>
              <a:ext cx="0" cy="2027312"/>
            </a:xfrm>
            <a:prstGeom prst="line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BE81C2-09F1-CB4F-88FD-C27A1BB56A9E}"/>
                </a:ext>
              </a:extLst>
            </p:cNvPr>
            <p:cNvSpPr txBox="1"/>
            <p:nvPr/>
          </p:nvSpPr>
          <p:spPr>
            <a:xfrm>
              <a:off x="526927" y="592157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74C077-3745-6C44-AF08-552E58169706}"/>
                </a:ext>
              </a:extLst>
            </p:cNvPr>
            <p:cNvSpPr txBox="1"/>
            <p:nvPr/>
          </p:nvSpPr>
          <p:spPr>
            <a:xfrm>
              <a:off x="1499223" y="592157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944823-4FB9-AA4A-A757-70F5101FFB36}"/>
                </a:ext>
              </a:extLst>
            </p:cNvPr>
            <p:cNvSpPr txBox="1"/>
            <p:nvPr/>
          </p:nvSpPr>
          <p:spPr>
            <a:xfrm>
              <a:off x="2455762" y="592002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1EF585-A3A9-6544-BB5D-7CE3033CBD8C}"/>
                </a:ext>
              </a:extLst>
            </p:cNvPr>
            <p:cNvSpPr txBox="1"/>
            <p:nvPr/>
          </p:nvSpPr>
          <p:spPr>
            <a:xfrm>
              <a:off x="333597" y="489142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180EC4-88C9-2A4B-91E8-8C5DF2F8A6BA}"/>
                </a:ext>
              </a:extLst>
            </p:cNvPr>
            <p:cNvSpPr txBox="1"/>
            <p:nvPr/>
          </p:nvSpPr>
          <p:spPr>
            <a:xfrm>
              <a:off x="333597" y="402103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</a:t>
              </a:r>
            </a:p>
          </p:txBody>
        </p:sp>
      </p:grp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0DD46D1-5F08-B242-85F3-E66B87A959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480252"/>
              </p:ext>
            </p:extLst>
          </p:nvPr>
        </p:nvGraphicFramePr>
        <p:xfrm>
          <a:off x="4025296" y="4867042"/>
          <a:ext cx="4116285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322">
                  <a:extLst>
                    <a:ext uri="{9D8B030D-6E8A-4147-A177-3AD203B41FA5}">
                      <a16:colId xmlns:a16="http://schemas.microsoft.com/office/drawing/2014/main" val="901046763"/>
                    </a:ext>
                  </a:extLst>
                </a:gridCol>
                <a:gridCol w="1312819">
                  <a:extLst>
                    <a:ext uri="{9D8B030D-6E8A-4147-A177-3AD203B41FA5}">
                      <a16:colId xmlns:a16="http://schemas.microsoft.com/office/drawing/2014/main" val="1733479988"/>
                    </a:ext>
                  </a:extLst>
                </a:gridCol>
                <a:gridCol w="2058144">
                  <a:extLst>
                    <a:ext uri="{9D8B030D-6E8A-4147-A177-3AD203B41FA5}">
                      <a16:colId xmlns:a16="http://schemas.microsoft.com/office/drawing/2014/main" val="2829788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Area-ID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Dominant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79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[(0,2), (4,2), (4,4), (0,4)]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739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[(0,0), (2,0), (2,2), (0,2)]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1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[(2,0), (4,0), (4,2), (2,2)]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46556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Spatial Data Models</a:t>
            </a:r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sz="2400" b="1" dirty="0">
                <a:solidFill>
                  <a:srgbClr val="000000"/>
                </a:solidFill>
                <a:ea typeface="+mn-ea"/>
                <a:cs typeface="+mn-cs"/>
              </a:rPr>
              <a:t>Space</a:t>
            </a:r>
            <a:r>
              <a:rPr lang="en-AU" sz="2400" dirty="0">
                <a:solidFill>
                  <a:srgbClr val="000000"/>
                </a:solidFill>
                <a:ea typeface="+mn-ea"/>
                <a:cs typeface="+mn-cs"/>
              </a:rPr>
              <a:t> itself (Field-based)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  <a:defRPr/>
            </a:pPr>
            <a:r>
              <a:rPr lang="en-AU" dirty="0">
                <a:solidFill>
                  <a:srgbClr val="000000"/>
                </a:solidFill>
              </a:rPr>
              <a:t>The spatial extent, Euclidian space or other types of spaces (frame/location references, dimension#, distance measures)</a:t>
            </a:r>
          </a:p>
          <a:p>
            <a:pPr lvl="2"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AU" dirty="0">
                <a:solidFill>
                  <a:srgbClr val="000000"/>
                </a:solidFill>
              </a:rPr>
              <a:t>Framework: The space, coordinate, and partition</a:t>
            </a:r>
          </a:p>
          <a:p>
            <a:pPr lvl="2"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AU" dirty="0">
                <a:solidFill>
                  <a:srgbClr val="000000"/>
                </a:solidFill>
              </a:rPr>
              <a:t>Field Function: Maps each partition to its attribute value</a:t>
            </a:r>
          </a:p>
          <a:p>
            <a:pPr lvl="2"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AU" dirty="0">
                <a:solidFill>
                  <a:srgbClr val="000000"/>
                </a:solidFill>
              </a:rPr>
              <a:t>Field Operation: Addition, Composition</a:t>
            </a:r>
          </a:p>
          <a:p>
            <a:pPr lvl="3">
              <a:defRPr/>
            </a:pPr>
            <a:r>
              <a:rPr lang="en-AU" dirty="0">
                <a:solidFill>
                  <a:srgbClr val="000000"/>
                </a:solidFill>
              </a:rPr>
              <a:t>Local, Focal, Zonal</a:t>
            </a:r>
          </a:p>
          <a:p>
            <a:pPr lvl="1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n"/>
              <a:defRPr/>
            </a:pPr>
            <a:r>
              <a:rPr lang="en-AU" sz="2000" dirty="0">
                <a:solidFill>
                  <a:srgbClr val="000000"/>
                </a:solidFill>
                <a:ea typeface="+mn-ea"/>
              </a:rPr>
              <a:t>More </a:t>
            </a:r>
            <a:r>
              <a:rPr lang="en-AU" dirty="0">
                <a:solidFill>
                  <a:srgbClr val="000000"/>
                </a:solidFill>
              </a:rPr>
              <a:t>related to the raster image</a:t>
            </a:r>
            <a:endParaRPr lang="en-AU" sz="20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6144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64E0C02-E456-8542-A818-BD571A108FB5}" type="slidenum">
              <a:rPr lang="en-US"/>
              <a:pPr/>
              <a:t>32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99C470-6F9B-AA4A-8698-CCA6BF8B8E46}"/>
              </a:ext>
            </a:extLst>
          </p:cNvPr>
          <p:cNvGrpSpPr/>
          <p:nvPr/>
        </p:nvGrpSpPr>
        <p:grpSpPr>
          <a:xfrm>
            <a:off x="971600" y="4278899"/>
            <a:ext cx="2582219" cy="2399713"/>
            <a:chOff x="333597" y="3921968"/>
            <a:chExt cx="2582219" cy="239971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875AE9C-C428-604D-9F8A-C0FE12022DD6}"/>
                </a:ext>
              </a:extLst>
            </p:cNvPr>
            <p:cNvSpPr/>
            <p:nvPr/>
          </p:nvSpPr>
          <p:spPr>
            <a:xfrm>
              <a:off x="683568" y="4221088"/>
              <a:ext cx="1944216" cy="1728192"/>
            </a:xfrm>
            <a:prstGeom prst="rect">
              <a:avLst/>
            </a:prstGeom>
            <a:noFill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A9B8759-9092-3A43-829A-C4865F6BCC4E}"/>
                </a:ext>
              </a:extLst>
            </p:cNvPr>
            <p:cNvCxnSpPr>
              <a:stCxn id="2" idx="1"/>
              <a:endCxn id="2" idx="3"/>
            </p:cNvCxnSpPr>
            <p:nvPr/>
          </p:nvCxnSpPr>
          <p:spPr>
            <a:xfrm>
              <a:off x="683568" y="5085184"/>
              <a:ext cx="1944216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574A8C-E13C-4245-A06B-EE80CB051F4A}"/>
                </a:ext>
              </a:extLst>
            </p:cNvPr>
            <p:cNvCxnSpPr>
              <a:cxnSpLocks/>
              <a:endCxn id="2" idx="2"/>
            </p:cNvCxnSpPr>
            <p:nvPr/>
          </p:nvCxnSpPr>
          <p:spPr>
            <a:xfrm>
              <a:off x="1655676" y="5085184"/>
              <a:ext cx="0" cy="86409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B9BF4A-277E-2E40-8ADD-7916F4A0D369}"/>
                </a:ext>
              </a:extLst>
            </p:cNvPr>
            <p:cNvSpPr txBox="1"/>
            <p:nvPr/>
          </p:nvSpPr>
          <p:spPr>
            <a:xfrm>
              <a:off x="1335716" y="4478799"/>
              <a:ext cx="6399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Pine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ECFC82-D9BE-F24E-AAD1-F8C872D2EFCA}"/>
                </a:ext>
              </a:extLst>
            </p:cNvPr>
            <p:cNvSpPr txBox="1"/>
            <p:nvPr/>
          </p:nvSpPr>
          <p:spPr>
            <a:xfrm>
              <a:off x="1835396" y="5317177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Oak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1BA704-8130-E740-8004-428165CF395F}"/>
                </a:ext>
              </a:extLst>
            </p:cNvPr>
            <p:cNvSpPr txBox="1"/>
            <p:nvPr/>
          </p:nvSpPr>
          <p:spPr>
            <a:xfrm>
              <a:off x="931442" y="5317177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Fir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1F9EC57-827F-7B44-AAC7-37A3C765A1F0}"/>
                </a:ext>
              </a:extLst>
            </p:cNvPr>
            <p:cNvCxnSpPr>
              <a:cxnSpLocks/>
            </p:cNvCxnSpPr>
            <p:nvPr/>
          </p:nvCxnSpPr>
          <p:spPr>
            <a:xfrm>
              <a:off x="683568" y="5949280"/>
              <a:ext cx="2232248" cy="0"/>
            </a:xfrm>
            <a:prstGeom prst="line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7820406-8A6F-014C-A5A0-5A0879EAB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568" y="3921968"/>
              <a:ext cx="0" cy="2027312"/>
            </a:xfrm>
            <a:prstGeom prst="line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F23A54-7983-AB4A-9147-759CD0988D25}"/>
                </a:ext>
              </a:extLst>
            </p:cNvPr>
            <p:cNvSpPr txBox="1"/>
            <p:nvPr/>
          </p:nvSpPr>
          <p:spPr>
            <a:xfrm>
              <a:off x="526927" y="592157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43D5D8-0633-064B-B0B7-B2B1884D5805}"/>
                </a:ext>
              </a:extLst>
            </p:cNvPr>
            <p:cNvSpPr txBox="1"/>
            <p:nvPr/>
          </p:nvSpPr>
          <p:spPr>
            <a:xfrm>
              <a:off x="1499223" y="592157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5656C81-D62E-634D-9CF8-DA0258F210E5}"/>
                </a:ext>
              </a:extLst>
            </p:cNvPr>
            <p:cNvSpPr txBox="1"/>
            <p:nvPr/>
          </p:nvSpPr>
          <p:spPr>
            <a:xfrm>
              <a:off x="2455762" y="592002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2624C1-8805-0D4E-9F67-A3C80D6D146C}"/>
                </a:ext>
              </a:extLst>
            </p:cNvPr>
            <p:cNvSpPr txBox="1"/>
            <p:nvPr/>
          </p:nvSpPr>
          <p:spPr>
            <a:xfrm>
              <a:off x="333597" y="489142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DB8AA46-D32C-CE44-A2DE-91D2A7A99101}"/>
                </a:ext>
              </a:extLst>
            </p:cNvPr>
            <p:cNvSpPr txBox="1"/>
            <p:nvPr/>
          </p:nvSpPr>
          <p:spPr>
            <a:xfrm>
              <a:off x="333597" y="402103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FE8FF6-4ECD-324C-9637-C27956E2314A}"/>
                  </a:ext>
                </a:extLst>
              </p:cNvPr>
              <p:cNvSpPr txBox="1"/>
              <p:nvPr/>
            </p:nvSpPr>
            <p:spPr>
              <a:xfrm>
                <a:off x="4237894" y="4848498"/>
                <a:ext cx="3778021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𝑃𝑖𝑛𝑒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”, 0≤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≤4;2&lt;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≤4 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𝐹𝑖𝑟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”, 0≤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≤2;0≤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≤2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𝑂𝑎𝑘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”, 2&lt;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≤4;0≤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≤2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FE8FF6-4ECD-324C-9637-C27956E23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894" y="4848498"/>
                <a:ext cx="3778021" cy="1025665"/>
              </a:xfrm>
              <a:prstGeom prst="rect">
                <a:avLst/>
              </a:prstGeom>
              <a:blipFill>
                <a:blip r:embed="rId3"/>
                <a:stretch>
                  <a:fillRect l="-31544" t="-231707" r="-1678" b="-3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120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Underlying Space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8538022" cy="4953000"/>
          </a:xfrm>
        </p:spPr>
        <p:txBody>
          <a:bodyPr/>
          <a:lstStyle/>
          <a:p>
            <a:r>
              <a:rPr lang="en-AU" dirty="0"/>
              <a:t>Euclidean space is </a:t>
            </a:r>
            <a:r>
              <a:rPr lang="en-AU" b="1" dirty="0"/>
              <a:t>continuous real number</a:t>
            </a:r>
          </a:p>
          <a:p>
            <a:pPr lvl="1"/>
            <a:r>
              <a:rPr lang="en-AU" dirty="0"/>
              <a:t>Computer numbers are finite and discrete, with limited approximation</a:t>
            </a:r>
          </a:p>
          <a:p>
            <a:r>
              <a:rPr lang="en-AU" dirty="0"/>
              <a:t>Problems: numerical </a:t>
            </a:r>
            <a:r>
              <a:rPr lang="en-AU" b="1" dirty="0"/>
              <a:t>rounding errors </a:t>
            </a:r>
            <a:r>
              <a:rPr lang="en-AU" dirty="0"/>
              <a:t>and topological inconsistency and degeneracy</a:t>
            </a:r>
          </a:p>
        </p:txBody>
      </p:sp>
      <p:sp>
        <p:nvSpPr>
          <p:cNvPr id="6246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0253A20-6B44-E444-B757-83836FAC5157}" type="slidenum">
              <a:rPr lang="en-US"/>
              <a:pPr/>
              <a:t>33</a:t>
            </a:fld>
            <a:endParaRPr lang="en-US"/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642249"/>
            <a:ext cx="3525451" cy="2091007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4507543" y="4149125"/>
            <a:ext cx="4308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j-lt"/>
              </a:rPr>
              <a:t>Is D on A?</a:t>
            </a:r>
          </a:p>
          <a:p>
            <a:endParaRPr lang="en-US" sz="1800" dirty="0">
              <a:solidFill>
                <a:srgbClr val="FF0000"/>
              </a:solidFill>
              <a:latin typeface="+mj-lt"/>
            </a:endParaRPr>
          </a:p>
          <a:p>
            <a:r>
              <a:rPr lang="en-US" sz="1800" dirty="0">
                <a:solidFill>
                  <a:srgbClr val="FF0000"/>
                </a:solidFill>
                <a:latin typeface="+mj-lt"/>
              </a:rPr>
              <a:t>Is D contained in the area below A &amp; B?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1840" y="6092126"/>
            <a:ext cx="5904656" cy="707886"/>
          </a:xfrm>
          <a:prstGeom prst="rect">
            <a:avLst/>
          </a:prstGeom>
          <a:pattFill prst="pct5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A practical solution: for two points </a:t>
            </a:r>
            <a:r>
              <a:rPr lang="en-US" sz="2000" b="1" dirty="0">
                <a:latin typeface="+mj-lt"/>
              </a:rPr>
              <a:t>a</a:t>
            </a:r>
            <a:r>
              <a:rPr lang="en-US" sz="2000" dirty="0">
                <a:latin typeface="+mj-lt"/>
              </a:rPr>
              <a:t> and </a:t>
            </a:r>
            <a:r>
              <a:rPr lang="en-US" sz="2000" b="1" dirty="0">
                <a:latin typeface="+mj-lt"/>
              </a:rPr>
              <a:t>b</a:t>
            </a:r>
            <a:r>
              <a:rPr lang="en-US" sz="2000" dirty="0">
                <a:latin typeface="+mj-lt"/>
              </a:rPr>
              <a:t>, never ask if </a:t>
            </a:r>
            <a:r>
              <a:rPr lang="en-US" sz="2000" b="1" dirty="0">
                <a:latin typeface="+mj-lt"/>
              </a:rPr>
              <a:t>a</a:t>
            </a:r>
            <a:r>
              <a:rPr lang="en-US" sz="2000" dirty="0">
                <a:latin typeface="+mj-lt"/>
              </a:rPr>
              <a:t>=</a:t>
            </a:r>
            <a:r>
              <a:rPr lang="en-US" sz="2000" b="1" dirty="0">
                <a:latin typeface="+mj-lt"/>
              </a:rPr>
              <a:t>b</a:t>
            </a:r>
            <a:r>
              <a:rPr lang="en-US" sz="2000" dirty="0">
                <a:latin typeface="+mj-lt"/>
              </a:rPr>
              <a:t>; instead, test if </a:t>
            </a:r>
            <a:r>
              <a:rPr lang="en-US" sz="2000" i="1" dirty="0">
                <a:latin typeface="Times New Roman"/>
                <a:cs typeface="Times New Roman"/>
              </a:rPr>
              <a:t>distance</a:t>
            </a:r>
            <a:r>
              <a:rPr lang="en-US" sz="2000" dirty="0">
                <a:latin typeface="+mj-lt"/>
              </a:rPr>
              <a:t>(</a:t>
            </a:r>
            <a:r>
              <a:rPr lang="en-US" sz="2000" b="1" dirty="0">
                <a:latin typeface="+mj-lt"/>
              </a:rPr>
              <a:t>a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b</a:t>
            </a:r>
            <a:r>
              <a:rPr lang="en-US" sz="2000" dirty="0">
                <a:latin typeface="+mj-lt"/>
              </a:rPr>
              <a:t>) &lt; </a:t>
            </a:r>
            <a:r>
              <a:rPr lang="en-US" sz="2000" dirty="0" err="1">
                <a:latin typeface="+mj-lt"/>
              </a:rPr>
              <a:t>ε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Geometry in Data Model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498475" y="1295400"/>
            <a:ext cx="6386473" cy="5383212"/>
          </a:xfrm>
        </p:spPr>
        <p:txBody>
          <a:bodyPr>
            <a:normAutofit/>
          </a:bodyPr>
          <a:lstStyle/>
          <a:p>
            <a:r>
              <a:rPr lang="en-US" dirty="0"/>
              <a:t>To </a:t>
            </a:r>
            <a:r>
              <a:rPr lang="en-US" dirty="0">
                <a:solidFill>
                  <a:schemeClr val="tx1"/>
                </a:solidFill>
              </a:rPr>
              <a:t>represent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real-world </a:t>
            </a:r>
            <a:r>
              <a:rPr lang="en-US" dirty="0"/>
              <a:t>spatial objects using database objects (based on the data model)</a:t>
            </a:r>
          </a:p>
          <a:p>
            <a:pPr lvl="1"/>
            <a:r>
              <a:rPr lang="en-AU" dirty="0"/>
              <a:t>Create a table to store the land use information</a:t>
            </a:r>
          </a:p>
          <a:p>
            <a:r>
              <a:rPr lang="en-AU" dirty="0"/>
              <a:t>Relational data model</a:t>
            </a:r>
          </a:p>
          <a:p>
            <a:pPr lvl="1"/>
            <a:r>
              <a:rPr lang="en-AU" dirty="0"/>
              <a:t>BLOB</a:t>
            </a:r>
          </a:p>
          <a:p>
            <a:pPr lvl="2"/>
            <a:r>
              <a:rPr lang="en-AU" dirty="0"/>
              <a:t>Binary Large OBject</a:t>
            </a:r>
          </a:p>
          <a:p>
            <a:pPr lvl="3"/>
            <a:r>
              <a:rPr lang="en-AU" dirty="0"/>
              <a:t>“The thing that ate Cincinnati, Cleveland, or whatever” </a:t>
            </a:r>
            <a:endParaRPr lang="en-AU" dirty="0">
              <a:latin typeface="Courier New"/>
              <a:cs typeface="Courier New"/>
            </a:endParaRPr>
          </a:p>
          <a:p>
            <a:pPr lvl="2"/>
            <a:r>
              <a:rPr lang="en-AU" dirty="0">
                <a:latin typeface="Courier New"/>
                <a:cs typeface="Courier New"/>
              </a:rPr>
              <a:t>landuse(area: BLOB, type: string)</a:t>
            </a:r>
          </a:p>
          <a:p>
            <a:pPr lvl="3"/>
            <a:r>
              <a:rPr lang="en-AU" dirty="0"/>
              <a:t>Not searchable, Cannot be indexed, No operation…</a:t>
            </a:r>
          </a:p>
        </p:txBody>
      </p:sp>
      <p:sp>
        <p:nvSpPr>
          <p:cNvPr id="7987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11B9575-6FCA-CB4E-8227-1F84FC9135AD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4DB2C3-B3C7-0048-8DD7-7A0EDCB3A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960" y="2708920"/>
            <a:ext cx="1838029" cy="350100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Geometry in Data Model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498475" y="1295400"/>
            <a:ext cx="6386473" cy="5383212"/>
          </a:xfrm>
        </p:spPr>
        <p:txBody>
          <a:bodyPr>
            <a:normAutofit/>
          </a:bodyPr>
          <a:lstStyle/>
          <a:p>
            <a:r>
              <a:rPr lang="en-US" dirty="0"/>
              <a:t>To </a:t>
            </a:r>
            <a:r>
              <a:rPr lang="en-US" dirty="0">
                <a:solidFill>
                  <a:schemeClr val="tx1"/>
                </a:solidFill>
              </a:rPr>
              <a:t>represent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real-world </a:t>
            </a:r>
            <a:r>
              <a:rPr lang="en-US" dirty="0"/>
              <a:t>spatial objects using database objects (based on the data model)</a:t>
            </a:r>
          </a:p>
          <a:p>
            <a:pPr lvl="1"/>
            <a:r>
              <a:rPr lang="en-AU" dirty="0"/>
              <a:t>Create a table to store the land use information</a:t>
            </a:r>
          </a:p>
          <a:p>
            <a:r>
              <a:rPr lang="en-AU" dirty="0"/>
              <a:t>Relational data model</a:t>
            </a:r>
          </a:p>
          <a:p>
            <a:pPr lvl="1"/>
            <a:r>
              <a:rPr lang="en-AU" dirty="0"/>
              <a:t>Table</a:t>
            </a:r>
          </a:p>
          <a:p>
            <a:pPr lvl="2"/>
            <a:r>
              <a:rPr lang="en-AU" dirty="0">
                <a:latin typeface="Courier New"/>
                <a:cs typeface="Courier New"/>
              </a:rPr>
              <a:t>landuse(areaID: number, type: string);</a:t>
            </a:r>
          </a:p>
          <a:p>
            <a:pPr lvl="2"/>
            <a:r>
              <a:rPr lang="en-AU" dirty="0">
                <a:latin typeface="Courier New"/>
                <a:cs typeface="Courier New"/>
              </a:rPr>
              <a:t>polygon(areaID: number, pntID: number, x: number, y: number)</a:t>
            </a:r>
            <a:endParaRPr lang="en-AU" dirty="0"/>
          </a:p>
        </p:txBody>
      </p:sp>
      <p:sp>
        <p:nvSpPr>
          <p:cNvPr id="7987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11B9575-6FCA-CB4E-8227-1F84FC9135AD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832367-BF3B-4CDF-A85F-7C210AC9A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383094"/>
              </p:ext>
            </p:extLst>
          </p:nvPr>
        </p:nvGraphicFramePr>
        <p:xfrm>
          <a:off x="1798900" y="4728882"/>
          <a:ext cx="2058141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322">
                  <a:extLst>
                    <a:ext uri="{9D8B030D-6E8A-4147-A177-3AD203B41FA5}">
                      <a16:colId xmlns:a16="http://schemas.microsoft.com/office/drawing/2014/main" val="901046763"/>
                    </a:ext>
                  </a:extLst>
                </a:gridCol>
                <a:gridCol w="1312819">
                  <a:extLst>
                    <a:ext uri="{9D8B030D-6E8A-4147-A177-3AD203B41FA5}">
                      <a16:colId xmlns:a16="http://schemas.microsoft.com/office/drawing/2014/main" val="1733479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Area-ID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Dominant 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79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739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1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46556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242D156-11F6-4F0A-978D-56E34B069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482043"/>
              </p:ext>
            </p:extLst>
          </p:nvPr>
        </p:nvGraphicFramePr>
        <p:xfrm>
          <a:off x="5157466" y="4431702"/>
          <a:ext cx="241272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5">
                  <a:extLst>
                    <a:ext uri="{9D8B030D-6E8A-4147-A177-3AD203B41FA5}">
                      <a16:colId xmlns:a16="http://schemas.microsoft.com/office/drawing/2014/main" val="901046763"/>
                    </a:ext>
                  </a:extLst>
                </a:gridCol>
                <a:gridCol w="684530">
                  <a:extLst>
                    <a:ext uri="{9D8B030D-6E8A-4147-A177-3AD203B41FA5}">
                      <a16:colId xmlns:a16="http://schemas.microsoft.com/office/drawing/2014/main" val="1733479988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829788514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097103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Area-ID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pntID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79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739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91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46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22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027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535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Geometry in Data Model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</a:t>
            </a:r>
            <a:r>
              <a:rPr lang="en-US" dirty="0">
                <a:solidFill>
                  <a:schemeClr val="tx1"/>
                </a:solidFill>
              </a:rPr>
              <a:t>represent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real-world </a:t>
            </a:r>
            <a:r>
              <a:rPr lang="en-US" dirty="0"/>
              <a:t>spatial objects using database objects (based on the data model)</a:t>
            </a:r>
          </a:p>
          <a:p>
            <a:pPr lvl="1"/>
            <a:r>
              <a:rPr lang="en-AU" dirty="0"/>
              <a:t>Create a table to store the land use information</a:t>
            </a:r>
          </a:p>
          <a:p>
            <a:r>
              <a:rPr lang="en-AU" dirty="0"/>
              <a:t>Spatial Data Model</a:t>
            </a:r>
          </a:p>
          <a:p>
            <a:pPr lvl="1"/>
            <a:r>
              <a:rPr lang="en-AU" dirty="0">
                <a:latin typeface="Courier New"/>
                <a:cs typeface="Courier New"/>
              </a:rPr>
              <a:t>landuse(area: </a:t>
            </a:r>
            <a:r>
              <a:rPr lang="en-AU" dirty="0">
                <a:solidFill>
                  <a:srgbClr val="0070C0"/>
                </a:solidFill>
                <a:latin typeface="Courier New"/>
                <a:cs typeface="Courier New"/>
              </a:rPr>
              <a:t>polygon</a:t>
            </a:r>
            <a:r>
              <a:rPr lang="en-AU" dirty="0">
                <a:latin typeface="Courier New"/>
                <a:cs typeface="Courier New"/>
              </a:rPr>
              <a:t>, type: string)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Data Type</a:t>
            </a:r>
          </a:p>
          <a:p>
            <a:pPr marL="914400" lvl="2" indent="-457200">
              <a:buFont typeface="+mj-lt"/>
              <a:buAutoNum type="arabicPeriod"/>
            </a:pPr>
            <a:r>
              <a:rPr lang="en-AU" dirty="0"/>
              <a:t>Valid Values</a:t>
            </a:r>
          </a:p>
          <a:p>
            <a:pPr marL="914400" lvl="2" indent="-457200">
              <a:buFont typeface="+mj-lt"/>
              <a:buAutoNum type="arabicPeriod"/>
            </a:pPr>
            <a:r>
              <a:rPr lang="en-AU" dirty="0"/>
              <a:t>Supported Operations</a:t>
            </a:r>
          </a:p>
        </p:txBody>
      </p:sp>
      <p:sp>
        <p:nvSpPr>
          <p:cNvPr id="7987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11B9575-6FCA-CB4E-8227-1F84FC9135AD}" type="slidenum">
              <a:rPr lang="en-US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3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Spatial Data Model in Oracle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58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98474" y="1295400"/>
                <a:ext cx="8147051" cy="5383212"/>
              </a:xfrm>
            </p:spPr>
            <p:txBody>
              <a:bodyPr/>
              <a:lstStyle/>
              <a:p>
                <a:r>
                  <a:rPr lang="en-AU" dirty="0">
                    <a:solidFill>
                      <a:srgbClr val="0070C0"/>
                    </a:solidFill>
                  </a:rPr>
                  <a:t>Element</a:t>
                </a:r>
                <a:r>
                  <a:rPr lang="en-AU" dirty="0"/>
                  <a:t>, </a:t>
                </a:r>
                <a:r>
                  <a:rPr lang="en-AU" dirty="0">
                    <a:solidFill>
                      <a:srgbClr val="0070C0"/>
                    </a:solidFill>
                  </a:rPr>
                  <a:t>Geometry</a:t>
                </a:r>
                <a:r>
                  <a:rPr lang="en-AU" dirty="0"/>
                  <a:t> and </a:t>
                </a:r>
                <a:r>
                  <a:rPr lang="en-AU" dirty="0">
                    <a:solidFill>
                      <a:srgbClr val="0070C0"/>
                    </a:solidFill>
                  </a:rPr>
                  <a:t>Layer</a:t>
                </a:r>
              </a:p>
              <a:p>
                <a:r>
                  <a:rPr lang="en-AU" b="1" dirty="0"/>
                  <a:t>Element:</a:t>
                </a:r>
                <a:r>
                  <a:rPr lang="en-AU" dirty="0"/>
                  <a:t> the basic building block of a geometric feature</a:t>
                </a:r>
              </a:p>
              <a:p>
                <a:pPr lvl="1"/>
                <a:r>
                  <a:rPr lang="en-AU" b="1" dirty="0"/>
                  <a:t>Point data: </a:t>
                </a:r>
                <a:r>
                  <a:rPr lang="en-AU" dirty="0"/>
                  <a:t>One point, stored as an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/>
                  <a:t> pair</a:t>
                </a:r>
              </a:p>
              <a:p>
                <a:pPr lvl="1"/>
                <a:r>
                  <a:rPr lang="en-AU" b="1" dirty="0"/>
                  <a:t>Line data: </a:t>
                </a:r>
                <a:r>
                  <a:rPr lang="en-AU" dirty="0"/>
                  <a:t>Two points representing the start and the end of a line segment</a:t>
                </a:r>
              </a:p>
              <a:p>
                <a:pPr lvl="1"/>
                <a:r>
                  <a:rPr lang="en-AU" b="1" dirty="0"/>
                  <a:t>Polygon data: </a:t>
                </a:r>
                <a:r>
                  <a:rPr lang="en-AU" dirty="0"/>
                  <a:t>A sequence of coordinates, one vertex pair for each line segment of the polygon</a:t>
                </a:r>
              </a:p>
              <a:p>
                <a:pPr lvl="2"/>
                <a:r>
                  <a:rPr lang="en-AU" dirty="0"/>
                  <a:t>Both boundary and the interior (</a:t>
                </a:r>
                <a:r>
                  <a:rPr lang="en-US" altLang="zh-CN" dirty="0"/>
                  <a:t>pizza and doughnut</a:t>
                </a:r>
                <a:r>
                  <a:rPr lang="en-AU" dirty="0"/>
                  <a:t>)</a:t>
                </a:r>
              </a:p>
              <a:p>
                <a:pPr lvl="3"/>
                <a:r>
                  <a:rPr lang="en-AU" dirty="0"/>
                  <a:t>Counter-clockwise for exterior</a:t>
                </a:r>
              </a:p>
              <a:p>
                <a:pPr lvl="3"/>
                <a:r>
                  <a:rPr lang="en-AU" dirty="0"/>
                  <a:t>Clockwise for interior</a:t>
                </a:r>
              </a:p>
              <a:p>
                <a:pPr lvl="2"/>
                <a:r>
                  <a:rPr lang="en-AU" dirty="0">
                    <a:solidFill>
                      <a:srgbClr val="0070C0"/>
                    </a:solidFill>
                  </a:rPr>
                  <a:t>Complex polygons</a:t>
                </a:r>
              </a:p>
              <a:p>
                <a:pPr lvl="3"/>
                <a:r>
                  <a:rPr lang="en-AU" dirty="0"/>
                  <a:t>Self-intersecting boundary </a:t>
                </a:r>
              </a:p>
              <a:p>
                <a:pPr lvl="3"/>
                <a:r>
                  <a:rPr lang="en-AU" dirty="0"/>
                  <a:t>Multiple dis-connected components</a:t>
                </a:r>
              </a:p>
              <a:p>
                <a:pPr lvl="3"/>
                <a:r>
                  <a:rPr lang="en-AU" dirty="0"/>
                  <a:t>Zero or more interior rings (holes)</a:t>
                </a:r>
              </a:p>
            </p:txBody>
          </p:sp>
        </mc:Choice>
        <mc:Fallback xmlns="">
          <p:sp>
            <p:nvSpPr>
              <p:cNvPr id="675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474" y="1295400"/>
                <a:ext cx="8147051" cy="5383212"/>
              </a:xfrm>
              <a:blipFill>
                <a:blip r:embed="rId3"/>
                <a:stretch>
                  <a:fillRect l="-524" t="-79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58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6F8757D-500A-B646-A6A5-4E43FFDB9B22}" type="slidenum">
              <a:rPr lang="en-US"/>
              <a:pPr/>
              <a:t>37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8BECA0-2DE4-CE42-8945-56160115F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321" y="5325740"/>
            <a:ext cx="1223751" cy="153226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30763AE-60E9-3F44-8B5C-5008E247E931}"/>
              </a:ext>
            </a:extLst>
          </p:cNvPr>
          <p:cNvGrpSpPr/>
          <p:nvPr/>
        </p:nvGrpSpPr>
        <p:grpSpPr>
          <a:xfrm>
            <a:off x="6712095" y="5694283"/>
            <a:ext cx="965736" cy="805543"/>
            <a:chOff x="5002373" y="5519057"/>
            <a:chExt cx="965736" cy="805543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ECDEF25-1954-F341-B3D5-7C55A0CF87D1}"/>
                </a:ext>
              </a:extLst>
            </p:cNvPr>
            <p:cNvSpPr/>
            <p:nvPr/>
          </p:nvSpPr>
          <p:spPr>
            <a:xfrm>
              <a:off x="5002373" y="5519057"/>
              <a:ext cx="494913" cy="446314"/>
            </a:xfrm>
            <a:custGeom>
              <a:avLst/>
              <a:gdLst>
                <a:gd name="connsiteX0" fmla="*/ 26827 w 494913"/>
                <a:gd name="connsiteY0" fmla="*/ 195943 h 446314"/>
                <a:gd name="connsiteX1" fmla="*/ 26827 w 494913"/>
                <a:gd name="connsiteY1" fmla="*/ 195943 h 446314"/>
                <a:gd name="connsiteX2" fmla="*/ 37713 w 494913"/>
                <a:gd name="connsiteY2" fmla="*/ 97972 h 446314"/>
                <a:gd name="connsiteX3" fmla="*/ 59484 w 494913"/>
                <a:gd name="connsiteY3" fmla="*/ 32657 h 446314"/>
                <a:gd name="connsiteX4" fmla="*/ 70370 w 494913"/>
                <a:gd name="connsiteY4" fmla="*/ 0 h 446314"/>
                <a:gd name="connsiteX5" fmla="*/ 146570 w 494913"/>
                <a:gd name="connsiteY5" fmla="*/ 10886 h 446314"/>
                <a:gd name="connsiteX6" fmla="*/ 244541 w 494913"/>
                <a:gd name="connsiteY6" fmla="*/ 21772 h 446314"/>
                <a:gd name="connsiteX7" fmla="*/ 288084 w 494913"/>
                <a:gd name="connsiteY7" fmla="*/ 32657 h 446314"/>
                <a:gd name="connsiteX8" fmla="*/ 418713 w 494913"/>
                <a:gd name="connsiteY8" fmla="*/ 43543 h 446314"/>
                <a:gd name="connsiteX9" fmla="*/ 484027 w 494913"/>
                <a:gd name="connsiteY9" fmla="*/ 174172 h 446314"/>
                <a:gd name="connsiteX10" fmla="*/ 494913 w 494913"/>
                <a:gd name="connsiteY10" fmla="*/ 206829 h 446314"/>
                <a:gd name="connsiteX11" fmla="*/ 484027 w 494913"/>
                <a:gd name="connsiteY11" fmla="*/ 326572 h 446314"/>
                <a:gd name="connsiteX12" fmla="*/ 473141 w 494913"/>
                <a:gd name="connsiteY12" fmla="*/ 359229 h 446314"/>
                <a:gd name="connsiteX13" fmla="*/ 440484 w 494913"/>
                <a:gd name="connsiteY13" fmla="*/ 391886 h 446314"/>
                <a:gd name="connsiteX14" fmla="*/ 407827 w 494913"/>
                <a:gd name="connsiteY14" fmla="*/ 402772 h 446314"/>
                <a:gd name="connsiteX15" fmla="*/ 375170 w 494913"/>
                <a:gd name="connsiteY15" fmla="*/ 424543 h 446314"/>
                <a:gd name="connsiteX16" fmla="*/ 309856 w 494913"/>
                <a:gd name="connsiteY16" fmla="*/ 446314 h 446314"/>
                <a:gd name="connsiteX17" fmla="*/ 277198 w 494913"/>
                <a:gd name="connsiteY17" fmla="*/ 424543 h 446314"/>
                <a:gd name="connsiteX18" fmla="*/ 255427 w 494913"/>
                <a:gd name="connsiteY18" fmla="*/ 359229 h 446314"/>
                <a:gd name="connsiteX19" fmla="*/ 222770 w 494913"/>
                <a:gd name="connsiteY19" fmla="*/ 261257 h 446314"/>
                <a:gd name="connsiteX20" fmla="*/ 211884 w 494913"/>
                <a:gd name="connsiteY20" fmla="*/ 228600 h 446314"/>
                <a:gd name="connsiteX21" fmla="*/ 179227 w 494913"/>
                <a:gd name="connsiteY21" fmla="*/ 217714 h 446314"/>
                <a:gd name="connsiteX22" fmla="*/ 59484 w 494913"/>
                <a:gd name="connsiteY22" fmla="*/ 228600 h 446314"/>
                <a:gd name="connsiteX23" fmla="*/ 26827 w 494913"/>
                <a:gd name="connsiteY23" fmla="*/ 195943 h 44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4913" h="446314">
                  <a:moveTo>
                    <a:pt x="26827" y="195943"/>
                  </a:moveTo>
                  <a:lnTo>
                    <a:pt x="26827" y="195943"/>
                  </a:lnTo>
                  <a:cubicBezTo>
                    <a:pt x="30456" y="163286"/>
                    <a:pt x="31269" y="130192"/>
                    <a:pt x="37713" y="97972"/>
                  </a:cubicBezTo>
                  <a:cubicBezTo>
                    <a:pt x="42214" y="75468"/>
                    <a:pt x="52227" y="54429"/>
                    <a:pt x="59484" y="32657"/>
                  </a:cubicBezTo>
                  <a:lnTo>
                    <a:pt x="70370" y="0"/>
                  </a:lnTo>
                  <a:lnTo>
                    <a:pt x="146570" y="10886"/>
                  </a:lnTo>
                  <a:cubicBezTo>
                    <a:pt x="179174" y="14962"/>
                    <a:pt x="212065" y="16776"/>
                    <a:pt x="244541" y="21772"/>
                  </a:cubicBezTo>
                  <a:cubicBezTo>
                    <a:pt x="259328" y="24047"/>
                    <a:pt x="273239" y="30801"/>
                    <a:pt x="288084" y="32657"/>
                  </a:cubicBezTo>
                  <a:cubicBezTo>
                    <a:pt x="331441" y="38076"/>
                    <a:pt x="375170" y="39914"/>
                    <a:pt x="418713" y="43543"/>
                  </a:cubicBezTo>
                  <a:cubicBezTo>
                    <a:pt x="474987" y="127954"/>
                    <a:pt x="453981" y="84032"/>
                    <a:pt x="484027" y="174172"/>
                  </a:cubicBezTo>
                  <a:lnTo>
                    <a:pt x="494913" y="206829"/>
                  </a:lnTo>
                  <a:cubicBezTo>
                    <a:pt x="491284" y="246743"/>
                    <a:pt x="489695" y="286896"/>
                    <a:pt x="484027" y="326572"/>
                  </a:cubicBezTo>
                  <a:cubicBezTo>
                    <a:pt x="482404" y="337931"/>
                    <a:pt x="479506" y="349682"/>
                    <a:pt x="473141" y="359229"/>
                  </a:cubicBezTo>
                  <a:cubicBezTo>
                    <a:pt x="464602" y="372038"/>
                    <a:pt x="453293" y="383347"/>
                    <a:pt x="440484" y="391886"/>
                  </a:cubicBezTo>
                  <a:cubicBezTo>
                    <a:pt x="430937" y="398251"/>
                    <a:pt x="418090" y="397640"/>
                    <a:pt x="407827" y="402772"/>
                  </a:cubicBezTo>
                  <a:cubicBezTo>
                    <a:pt x="396125" y="408623"/>
                    <a:pt x="387125" y="419230"/>
                    <a:pt x="375170" y="424543"/>
                  </a:cubicBezTo>
                  <a:cubicBezTo>
                    <a:pt x="354199" y="433863"/>
                    <a:pt x="309856" y="446314"/>
                    <a:pt x="309856" y="446314"/>
                  </a:cubicBezTo>
                  <a:cubicBezTo>
                    <a:pt x="298970" y="439057"/>
                    <a:pt x="284132" y="435637"/>
                    <a:pt x="277198" y="424543"/>
                  </a:cubicBezTo>
                  <a:cubicBezTo>
                    <a:pt x="265035" y="405082"/>
                    <a:pt x="262684" y="381000"/>
                    <a:pt x="255427" y="359229"/>
                  </a:cubicBezTo>
                  <a:lnTo>
                    <a:pt x="222770" y="261257"/>
                  </a:lnTo>
                  <a:cubicBezTo>
                    <a:pt x="219141" y="250371"/>
                    <a:pt x="222770" y="232229"/>
                    <a:pt x="211884" y="228600"/>
                  </a:cubicBezTo>
                  <a:lnTo>
                    <a:pt x="179227" y="217714"/>
                  </a:lnTo>
                  <a:cubicBezTo>
                    <a:pt x="140479" y="256464"/>
                    <a:pt x="147625" y="260651"/>
                    <a:pt x="59484" y="228600"/>
                  </a:cubicBezTo>
                  <a:cubicBezTo>
                    <a:pt x="-55231" y="186886"/>
                    <a:pt x="32270" y="201386"/>
                    <a:pt x="26827" y="195943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6E04464-D8EC-3849-9059-6279C2A6FC9E}"/>
                </a:ext>
              </a:extLst>
            </p:cNvPr>
            <p:cNvSpPr/>
            <p:nvPr/>
          </p:nvSpPr>
          <p:spPr>
            <a:xfrm>
              <a:off x="5551714" y="6116385"/>
              <a:ext cx="174172" cy="208215"/>
            </a:xfrm>
            <a:custGeom>
              <a:avLst/>
              <a:gdLst>
                <a:gd name="connsiteX0" fmla="*/ 0 w 174172"/>
                <a:gd name="connsiteY0" fmla="*/ 88472 h 208215"/>
                <a:gd name="connsiteX1" fmla="*/ 0 w 174172"/>
                <a:gd name="connsiteY1" fmla="*/ 88472 h 208215"/>
                <a:gd name="connsiteX2" fmla="*/ 54429 w 174172"/>
                <a:gd name="connsiteY2" fmla="*/ 12272 h 208215"/>
                <a:gd name="connsiteX3" fmla="*/ 87086 w 174172"/>
                <a:gd name="connsiteY3" fmla="*/ 1386 h 208215"/>
                <a:gd name="connsiteX4" fmla="*/ 130629 w 174172"/>
                <a:gd name="connsiteY4" fmla="*/ 44929 h 208215"/>
                <a:gd name="connsiteX5" fmla="*/ 141515 w 174172"/>
                <a:gd name="connsiteY5" fmla="*/ 77586 h 208215"/>
                <a:gd name="connsiteX6" fmla="*/ 174172 w 174172"/>
                <a:gd name="connsiteY6" fmla="*/ 132015 h 208215"/>
                <a:gd name="connsiteX7" fmla="*/ 141515 w 174172"/>
                <a:gd name="connsiteY7" fmla="*/ 186444 h 208215"/>
                <a:gd name="connsiteX8" fmla="*/ 76200 w 174172"/>
                <a:gd name="connsiteY8" fmla="*/ 208215 h 208215"/>
                <a:gd name="connsiteX9" fmla="*/ 0 w 174172"/>
                <a:gd name="connsiteY9" fmla="*/ 88472 h 20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172" h="208215">
                  <a:moveTo>
                    <a:pt x="0" y="88472"/>
                  </a:moveTo>
                  <a:lnTo>
                    <a:pt x="0" y="88472"/>
                  </a:lnTo>
                  <a:cubicBezTo>
                    <a:pt x="18143" y="63072"/>
                    <a:pt x="32357" y="34344"/>
                    <a:pt x="54429" y="12272"/>
                  </a:cubicBezTo>
                  <a:cubicBezTo>
                    <a:pt x="62543" y="4158"/>
                    <a:pt x="76539" y="-3134"/>
                    <a:pt x="87086" y="1386"/>
                  </a:cubicBezTo>
                  <a:cubicBezTo>
                    <a:pt x="105953" y="9472"/>
                    <a:pt x="130629" y="44929"/>
                    <a:pt x="130629" y="44929"/>
                  </a:cubicBezTo>
                  <a:cubicBezTo>
                    <a:pt x="134258" y="55815"/>
                    <a:pt x="135611" y="67747"/>
                    <a:pt x="141515" y="77586"/>
                  </a:cubicBezTo>
                  <a:cubicBezTo>
                    <a:pt x="186342" y="152299"/>
                    <a:pt x="143334" y="39503"/>
                    <a:pt x="174172" y="132015"/>
                  </a:cubicBezTo>
                  <a:cubicBezTo>
                    <a:pt x="166724" y="154359"/>
                    <a:pt x="165422" y="174491"/>
                    <a:pt x="141515" y="186444"/>
                  </a:cubicBezTo>
                  <a:cubicBezTo>
                    <a:pt x="120989" y="196707"/>
                    <a:pt x="76200" y="208215"/>
                    <a:pt x="76200" y="208215"/>
                  </a:cubicBezTo>
                  <a:cubicBezTo>
                    <a:pt x="-14168" y="193153"/>
                    <a:pt x="12700" y="108429"/>
                    <a:pt x="0" y="88472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7BAB522-0972-2541-ABF3-BC0B1F522522}"/>
                </a:ext>
              </a:extLst>
            </p:cNvPr>
            <p:cNvSpPr/>
            <p:nvPr/>
          </p:nvSpPr>
          <p:spPr>
            <a:xfrm>
              <a:off x="5692776" y="5681354"/>
              <a:ext cx="275333" cy="338446"/>
            </a:xfrm>
            <a:custGeom>
              <a:avLst/>
              <a:gdLst>
                <a:gd name="connsiteX0" fmla="*/ 43995 w 275333"/>
                <a:gd name="connsiteY0" fmla="*/ 33646 h 338446"/>
                <a:gd name="connsiteX1" fmla="*/ 43995 w 275333"/>
                <a:gd name="connsiteY1" fmla="*/ 33646 h 338446"/>
                <a:gd name="connsiteX2" fmla="*/ 131081 w 275333"/>
                <a:gd name="connsiteY2" fmla="*/ 989 h 338446"/>
                <a:gd name="connsiteX3" fmla="*/ 196395 w 275333"/>
                <a:gd name="connsiteY3" fmla="*/ 44532 h 338446"/>
                <a:gd name="connsiteX4" fmla="*/ 218167 w 275333"/>
                <a:gd name="connsiteY4" fmla="*/ 109846 h 338446"/>
                <a:gd name="connsiteX5" fmla="*/ 229053 w 275333"/>
                <a:gd name="connsiteY5" fmla="*/ 142503 h 338446"/>
                <a:gd name="connsiteX6" fmla="*/ 239938 w 275333"/>
                <a:gd name="connsiteY6" fmla="*/ 186046 h 338446"/>
                <a:gd name="connsiteX7" fmla="*/ 261710 w 275333"/>
                <a:gd name="connsiteY7" fmla="*/ 207817 h 338446"/>
                <a:gd name="connsiteX8" fmla="*/ 261710 w 275333"/>
                <a:gd name="connsiteY8" fmla="*/ 316675 h 338446"/>
                <a:gd name="connsiteX9" fmla="*/ 239938 w 275333"/>
                <a:gd name="connsiteY9" fmla="*/ 338446 h 338446"/>
                <a:gd name="connsiteX10" fmla="*/ 109310 w 275333"/>
                <a:gd name="connsiteY10" fmla="*/ 327560 h 338446"/>
                <a:gd name="connsiteX11" fmla="*/ 76653 w 275333"/>
                <a:gd name="connsiteY11" fmla="*/ 316675 h 338446"/>
                <a:gd name="connsiteX12" fmla="*/ 22224 w 275333"/>
                <a:gd name="connsiteY12" fmla="*/ 262246 h 338446"/>
                <a:gd name="connsiteX13" fmla="*/ 11338 w 275333"/>
                <a:gd name="connsiteY13" fmla="*/ 164275 h 338446"/>
                <a:gd name="connsiteX14" fmla="*/ 22224 w 275333"/>
                <a:gd name="connsiteY14" fmla="*/ 77189 h 338446"/>
                <a:gd name="connsiteX15" fmla="*/ 43995 w 275333"/>
                <a:gd name="connsiteY15" fmla="*/ 33646 h 33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5333" h="338446">
                  <a:moveTo>
                    <a:pt x="43995" y="33646"/>
                  </a:moveTo>
                  <a:lnTo>
                    <a:pt x="43995" y="33646"/>
                  </a:lnTo>
                  <a:cubicBezTo>
                    <a:pt x="73024" y="22760"/>
                    <a:pt x="100500" y="6086"/>
                    <a:pt x="131081" y="989"/>
                  </a:cubicBezTo>
                  <a:cubicBezTo>
                    <a:pt x="166949" y="-4989"/>
                    <a:pt x="184135" y="16948"/>
                    <a:pt x="196395" y="44532"/>
                  </a:cubicBezTo>
                  <a:cubicBezTo>
                    <a:pt x="205716" y="65503"/>
                    <a:pt x="210910" y="88075"/>
                    <a:pt x="218167" y="109846"/>
                  </a:cubicBezTo>
                  <a:cubicBezTo>
                    <a:pt x="221796" y="120732"/>
                    <a:pt x="226270" y="131371"/>
                    <a:pt x="229053" y="142503"/>
                  </a:cubicBezTo>
                  <a:cubicBezTo>
                    <a:pt x="232681" y="157017"/>
                    <a:pt x="233247" y="172665"/>
                    <a:pt x="239938" y="186046"/>
                  </a:cubicBezTo>
                  <a:cubicBezTo>
                    <a:pt x="244528" y="195226"/>
                    <a:pt x="254453" y="200560"/>
                    <a:pt x="261710" y="207817"/>
                  </a:cubicBezTo>
                  <a:cubicBezTo>
                    <a:pt x="276979" y="253627"/>
                    <a:pt x="282557" y="254135"/>
                    <a:pt x="261710" y="316675"/>
                  </a:cubicBezTo>
                  <a:cubicBezTo>
                    <a:pt x="258464" y="326412"/>
                    <a:pt x="247195" y="331189"/>
                    <a:pt x="239938" y="338446"/>
                  </a:cubicBezTo>
                  <a:cubicBezTo>
                    <a:pt x="196395" y="334817"/>
                    <a:pt x="152620" y="333335"/>
                    <a:pt x="109310" y="327560"/>
                  </a:cubicBezTo>
                  <a:cubicBezTo>
                    <a:pt x="97936" y="326044"/>
                    <a:pt x="85833" y="323560"/>
                    <a:pt x="76653" y="316675"/>
                  </a:cubicBezTo>
                  <a:cubicBezTo>
                    <a:pt x="56126" y="301280"/>
                    <a:pt x="22224" y="262246"/>
                    <a:pt x="22224" y="262246"/>
                  </a:cubicBezTo>
                  <a:cubicBezTo>
                    <a:pt x="-3175" y="186046"/>
                    <a:pt x="-6804" y="218703"/>
                    <a:pt x="11338" y="164275"/>
                  </a:cubicBezTo>
                  <a:cubicBezTo>
                    <a:pt x="14967" y="135246"/>
                    <a:pt x="13818" y="105210"/>
                    <a:pt x="22224" y="77189"/>
                  </a:cubicBezTo>
                  <a:cubicBezTo>
                    <a:pt x="25173" y="67359"/>
                    <a:pt x="40366" y="40903"/>
                    <a:pt x="43995" y="33646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B00FDC11-8899-FA42-B24F-2368AD1B51AF}"/>
              </a:ext>
            </a:extLst>
          </p:cNvPr>
          <p:cNvSpPr/>
          <p:nvPr/>
        </p:nvSpPr>
        <p:spPr>
          <a:xfrm>
            <a:off x="5480625" y="5716279"/>
            <a:ext cx="859983" cy="772886"/>
          </a:xfrm>
          <a:custGeom>
            <a:avLst/>
            <a:gdLst>
              <a:gd name="connsiteX0" fmla="*/ 32668 w 859983"/>
              <a:gd name="connsiteY0" fmla="*/ 435428 h 772886"/>
              <a:gd name="connsiteX1" fmla="*/ 32668 w 859983"/>
              <a:gd name="connsiteY1" fmla="*/ 435428 h 772886"/>
              <a:gd name="connsiteX2" fmla="*/ 10897 w 859983"/>
              <a:gd name="connsiteY2" fmla="*/ 326571 h 772886"/>
              <a:gd name="connsiteX3" fmla="*/ 11 w 859983"/>
              <a:gd name="connsiteY3" fmla="*/ 283028 h 772886"/>
              <a:gd name="connsiteX4" fmla="*/ 10897 w 859983"/>
              <a:gd name="connsiteY4" fmla="*/ 152400 h 772886"/>
              <a:gd name="connsiteX5" fmla="*/ 54440 w 859983"/>
              <a:gd name="connsiteY5" fmla="*/ 87086 h 772886"/>
              <a:gd name="connsiteX6" fmla="*/ 130640 w 859983"/>
              <a:gd name="connsiteY6" fmla="*/ 21771 h 772886"/>
              <a:gd name="connsiteX7" fmla="*/ 195954 w 859983"/>
              <a:gd name="connsiteY7" fmla="*/ 0 h 772886"/>
              <a:gd name="connsiteX8" fmla="*/ 261268 w 859983"/>
              <a:gd name="connsiteY8" fmla="*/ 10886 h 772886"/>
              <a:gd name="connsiteX9" fmla="*/ 304811 w 859983"/>
              <a:gd name="connsiteY9" fmla="*/ 65314 h 772886"/>
              <a:gd name="connsiteX10" fmla="*/ 326583 w 859983"/>
              <a:gd name="connsiteY10" fmla="*/ 130628 h 772886"/>
              <a:gd name="connsiteX11" fmla="*/ 337468 w 859983"/>
              <a:gd name="connsiteY11" fmla="*/ 163286 h 772886"/>
              <a:gd name="connsiteX12" fmla="*/ 359240 w 859983"/>
              <a:gd name="connsiteY12" fmla="*/ 250371 h 772886"/>
              <a:gd name="connsiteX13" fmla="*/ 381011 w 859983"/>
              <a:gd name="connsiteY13" fmla="*/ 315686 h 772886"/>
              <a:gd name="connsiteX14" fmla="*/ 391897 w 859983"/>
              <a:gd name="connsiteY14" fmla="*/ 348343 h 772886"/>
              <a:gd name="connsiteX15" fmla="*/ 489868 w 859983"/>
              <a:gd name="connsiteY15" fmla="*/ 391886 h 772886"/>
              <a:gd name="connsiteX16" fmla="*/ 555183 w 859983"/>
              <a:gd name="connsiteY16" fmla="*/ 413657 h 772886"/>
              <a:gd name="connsiteX17" fmla="*/ 609611 w 859983"/>
              <a:gd name="connsiteY17" fmla="*/ 457200 h 772886"/>
              <a:gd name="connsiteX18" fmla="*/ 642268 w 859983"/>
              <a:gd name="connsiteY18" fmla="*/ 446314 h 772886"/>
              <a:gd name="connsiteX19" fmla="*/ 685811 w 859983"/>
              <a:gd name="connsiteY19" fmla="*/ 381000 h 772886"/>
              <a:gd name="connsiteX20" fmla="*/ 707583 w 859983"/>
              <a:gd name="connsiteY20" fmla="*/ 348343 h 772886"/>
              <a:gd name="connsiteX21" fmla="*/ 729354 w 859983"/>
              <a:gd name="connsiteY21" fmla="*/ 315686 h 772886"/>
              <a:gd name="connsiteX22" fmla="*/ 751126 w 859983"/>
              <a:gd name="connsiteY22" fmla="*/ 293914 h 772886"/>
              <a:gd name="connsiteX23" fmla="*/ 783783 w 859983"/>
              <a:gd name="connsiteY23" fmla="*/ 283028 h 772886"/>
              <a:gd name="connsiteX24" fmla="*/ 816440 w 859983"/>
              <a:gd name="connsiteY24" fmla="*/ 261257 h 772886"/>
              <a:gd name="connsiteX25" fmla="*/ 816440 w 859983"/>
              <a:gd name="connsiteY25" fmla="*/ 76200 h 772886"/>
              <a:gd name="connsiteX26" fmla="*/ 805554 w 859983"/>
              <a:gd name="connsiteY26" fmla="*/ 43543 h 772886"/>
              <a:gd name="connsiteX27" fmla="*/ 740240 w 859983"/>
              <a:gd name="connsiteY27" fmla="*/ 21771 h 772886"/>
              <a:gd name="connsiteX28" fmla="*/ 685811 w 859983"/>
              <a:gd name="connsiteY28" fmla="*/ 54428 h 772886"/>
              <a:gd name="connsiteX29" fmla="*/ 674926 w 859983"/>
              <a:gd name="connsiteY29" fmla="*/ 87086 h 772886"/>
              <a:gd name="connsiteX30" fmla="*/ 685811 w 859983"/>
              <a:gd name="connsiteY30" fmla="*/ 217714 h 772886"/>
              <a:gd name="connsiteX31" fmla="*/ 718468 w 859983"/>
              <a:gd name="connsiteY31" fmla="*/ 239486 h 772886"/>
              <a:gd name="connsiteX32" fmla="*/ 783783 w 859983"/>
              <a:gd name="connsiteY32" fmla="*/ 261257 h 772886"/>
              <a:gd name="connsiteX33" fmla="*/ 805554 w 859983"/>
              <a:gd name="connsiteY33" fmla="*/ 293914 h 772886"/>
              <a:gd name="connsiteX34" fmla="*/ 838211 w 859983"/>
              <a:gd name="connsiteY34" fmla="*/ 315686 h 772886"/>
              <a:gd name="connsiteX35" fmla="*/ 859983 w 859983"/>
              <a:gd name="connsiteY35" fmla="*/ 381000 h 772886"/>
              <a:gd name="connsiteX36" fmla="*/ 838211 w 859983"/>
              <a:gd name="connsiteY36" fmla="*/ 653143 h 772886"/>
              <a:gd name="connsiteX37" fmla="*/ 827326 w 859983"/>
              <a:gd name="connsiteY37" fmla="*/ 696686 h 772886"/>
              <a:gd name="connsiteX38" fmla="*/ 772897 w 859983"/>
              <a:gd name="connsiteY38" fmla="*/ 751114 h 772886"/>
              <a:gd name="connsiteX39" fmla="*/ 707583 w 859983"/>
              <a:gd name="connsiteY39" fmla="*/ 772886 h 772886"/>
              <a:gd name="connsiteX40" fmla="*/ 576954 w 859983"/>
              <a:gd name="connsiteY40" fmla="*/ 762000 h 772886"/>
              <a:gd name="connsiteX41" fmla="*/ 511640 w 859983"/>
              <a:gd name="connsiteY41" fmla="*/ 685800 h 772886"/>
              <a:gd name="connsiteX42" fmla="*/ 500754 w 859983"/>
              <a:gd name="connsiteY42" fmla="*/ 653143 h 772886"/>
              <a:gd name="connsiteX43" fmla="*/ 511640 w 859983"/>
              <a:gd name="connsiteY43" fmla="*/ 522514 h 772886"/>
              <a:gd name="connsiteX44" fmla="*/ 533411 w 859983"/>
              <a:gd name="connsiteY44" fmla="*/ 413657 h 772886"/>
              <a:gd name="connsiteX45" fmla="*/ 555183 w 859983"/>
              <a:gd name="connsiteY45" fmla="*/ 272143 h 772886"/>
              <a:gd name="connsiteX46" fmla="*/ 544297 w 859983"/>
              <a:gd name="connsiteY46" fmla="*/ 217714 h 772886"/>
              <a:gd name="connsiteX47" fmla="*/ 424554 w 859983"/>
              <a:gd name="connsiteY47" fmla="*/ 239486 h 772886"/>
              <a:gd name="connsiteX48" fmla="*/ 391897 w 859983"/>
              <a:gd name="connsiteY48" fmla="*/ 272143 h 772886"/>
              <a:gd name="connsiteX49" fmla="*/ 359240 w 859983"/>
              <a:gd name="connsiteY49" fmla="*/ 293914 h 772886"/>
              <a:gd name="connsiteX50" fmla="*/ 315697 w 859983"/>
              <a:gd name="connsiteY50" fmla="*/ 359228 h 772886"/>
              <a:gd name="connsiteX51" fmla="*/ 293926 w 859983"/>
              <a:gd name="connsiteY51" fmla="*/ 381000 h 772886"/>
              <a:gd name="connsiteX52" fmla="*/ 283040 w 859983"/>
              <a:gd name="connsiteY52" fmla="*/ 413657 h 772886"/>
              <a:gd name="connsiteX53" fmla="*/ 228611 w 859983"/>
              <a:gd name="connsiteY53" fmla="*/ 457200 h 772886"/>
              <a:gd name="connsiteX54" fmla="*/ 163297 w 859983"/>
              <a:gd name="connsiteY54" fmla="*/ 478971 h 772886"/>
              <a:gd name="connsiteX55" fmla="*/ 43554 w 859983"/>
              <a:gd name="connsiteY55" fmla="*/ 468086 h 772886"/>
              <a:gd name="connsiteX56" fmla="*/ 32668 w 859983"/>
              <a:gd name="connsiteY56" fmla="*/ 435428 h 772886"/>
              <a:gd name="connsiteX57" fmla="*/ 32668 w 859983"/>
              <a:gd name="connsiteY57" fmla="*/ 435428 h 77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859983" h="772886">
                <a:moveTo>
                  <a:pt x="32668" y="435428"/>
                </a:moveTo>
                <a:lnTo>
                  <a:pt x="32668" y="435428"/>
                </a:lnTo>
                <a:cubicBezTo>
                  <a:pt x="25411" y="399142"/>
                  <a:pt x="18650" y="362754"/>
                  <a:pt x="10897" y="326571"/>
                </a:cubicBezTo>
                <a:cubicBezTo>
                  <a:pt x="7762" y="311942"/>
                  <a:pt x="11" y="297989"/>
                  <a:pt x="11" y="283028"/>
                </a:cubicBezTo>
                <a:cubicBezTo>
                  <a:pt x="11" y="239334"/>
                  <a:pt x="-797" y="194500"/>
                  <a:pt x="10897" y="152400"/>
                </a:cubicBezTo>
                <a:cubicBezTo>
                  <a:pt x="17900" y="127189"/>
                  <a:pt x="35938" y="105588"/>
                  <a:pt x="54440" y="87086"/>
                </a:cubicBezTo>
                <a:cubicBezTo>
                  <a:pt x="76019" y="65507"/>
                  <a:pt x="100800" y="35033"/>
                  <a:pt x="130640" y="21771"/>
                </a:cubicBezTo>
                <a:cubicBezTo>
                  <a:pt x="151611" y="12450"/>
                  <a:pt x="195954" y="0"/>
                  <a:pt x="195954" y="0"/>
                </a:cubicBezTo>
                <a:cubicBezTo>
                  <a:pt x="217725" y="3629"/>
                  <a:pt x="240602" y="3136"/>
                  <a:pt x="261268" y="10886"/>
                </a:cubicBezTo>
                <a:cubicBezTo>
                  <a:pt x="273333" y="15410"/>
                  <a:pt x="301513" y="57895"/>
                  <a:pt x="304811" y="65314"/>
                </a:cubicBezTo>
                <a:cubicBezTo>
                  <a:pt x="314132" y="86285"/>
                  <a:pt x="319326" y="108857"/>
                  <a:pt x="326583" y="130628"/>
                </a:cubicBezTo>
                <a:cubicBezTo>
                  <a:pt x="330212" y="141514"/>
                  <a:pt x="334685" y="152154"/>
                  <a:pt x="337468" y="163286"/>
                </a:cubicBezTo>
                <a:cubicBezTo>
                  <a:pt x="344725" y="192314"/>
                  <a:pt x="349778" y="221985"/>
                  <a:pt x="359240" y="250371"/>
                </a:cubicBezTo>
                <a:lnTo>
                  <a:pt x="381011" y="315686"/>
                </a:lnTo>
                <a:cubicBezTo>
                  <a:pt x="384640" y="326572"/>
                  <a:pt x="382350" y="341978"/>
                  <a:pt x="391897" y="348343"/>
                </a:cubicBezTo>
                <a:cubicBezTo>
                  <a:pt x="443647" y="382843"/>
                  <a:pt x="412146" y="365979"/>
                  <a:pt x="489868" y="391886"/>
                </a:cubicBezTo>
                <a:cubicBezTo>
                  <a:pt x="489873" y="391888"/>
                  <a:pt x="555178" y="413653"/>
                  <a:pt x="555183" y="413657"/>
                </a:cubicBezTo>
                <a:cubicBezTo>
                  <a:pt x="596380" y="441121"/>
                  <a:pt x="578589" y="426177"/>
                  <a:pt x="609611" y="457200"/>
                </a:cubicBezTo>
                <a:cubicBezTo>
                  <a:pt x="620497" y="453571"/>
                  <a:pt x="634154" y="454428"/>
                  <a:pt x="642268" y="446314"/>
                </a:cubicBezTo>
                <a:cubicBezTo>
                  <a:pt x="660770" y="427812"/>
                  <a:pt x="671297" y="402771"/>
                  <a:pt x="685811" y="381000"/>
                </a:cubicBezTo>
                <a:lnTo>
                  <a:pt x="707583" y="348343"/>
                </a:lnTo>
                <a:cubicBezTo>
                  <a:pt x="714840" y="337457"/>
                  <a:pt x="720103" y="324937"/>
                  <a:pt x="729354" y="315686"/>
                </a:cubicBezTo>
                <a:cubicBezTo>
                  <a:pt x="736611" y="308429"/>
                  <a:pt x="742325" y="299195"/>
                  <a:pt x="751126" y="293914"/>
                </a:cubicBezTo>
                <a:cubicBezTo>
                  <a:pt x="760965" y="288010"/>
                  <a:pt x="773520" y="288160"/>
                  <a:pt x="783783" y="283028"/>
                </a:cubicBezTo>
                <a:cubicBezTo>
                  <a:pt x="795485" y="277177"/>
                  <a:pt x="805554" y="268514"/>
                  <a:pt x="816440" y="261257"/>
                </a:cubicBezTo>
                <a:cubicBezTo>
                  <a:pt x="842171" y="184067"/>
                  <a:pt x="833741" y="223254"/>
                  <a:pt x="816440" y="76200"/>
                </a:cubicBezTo>
                <a:cubicBezTo>
                  <a:pt x="815099" y="64804"/>
                  <a:pt x="814891" y="50212"/>
                  <a:pt x="805554" y="43543"/>
                </a:cubicBezTo>
                <a:cubicBezTo>
                  <a:pt x="786880" y="30204"/>
                  <a:pt x="740240" y="21771"/>
                  <a:pt x="740240" y="21771"/>
                </a:cubicBezTo>
                <a:cubicBezTo>
                  <a:pt x="714555" y="30333"/>
                  <a:pt x="700753" y="29525"/>
                  <a:pt x="685811" y="54428"/>
                </a:cubicBezTo>
                <a:cubicBezTo>
                  <a:pt x="679907" y="64268"/>
                  <a:pt x="678554" y="76200"/>
                  <a:pt x="674926" y="87086"/>
                </a:cubicBezTo>
                <a:cubicBezTo>
                  <a:pt x="678554" y="130629"/>
                  <a:pt x="673808" y="175702"/>
                  <a:pt x="685811" y="217714"/>
                </a:cubicBezTo>
                <a:cubicBezTo>
                  <a:pt x="689405" y="230294"/>
                  <a:pt x="706513" y="234172"/>
                  <a:pt x="718468" y="239486"/>
                </a:cubicBezTo>
                <a:cubicBezTo>
                  <a:pt x="739439" y="248807"/>
                  <a:pt x="783783" y="261257"/>
                  <a:pt x="783783" y="261257"/>
                </a:cubicBezTo>
                <a:cubicBezTo>
                  <a:pt x="791040" y="272143"/>
                  <a:pt x="796303" y="284663"/>
                  <a:pt x="805554" y="293914"/>
                </a:cubicBezTo>
                <a:cubicBezTo>
                  <a:pt x="814805" y="303165"/>
                  <a:pt x="831277" y="304592"/>
                  <a:pt x="838211" y="315686"/>
                </a:cubicBezTo>
                <a:cubicBezTo>
                  <a:pt x="850374" y="335147"/>
                  <a:pt x="859983" y="381000"/>
                  <a:pt x="859983" y="381000"/>
                </a:cubicBezTo>
                <a:cubicBezTo>
                  <a:pt x="852726" y="471714"/>
                  <a:pt x="860281" y="564856"/>
                  <a:pt x="838211" y="653143"/>
                </a:cubicBezTo>
                <a:cubicBezTo>
                  <a:pt x="834583" y="667657"/>
                  <a:pt x="835625" y="684238"/>
                  <a:pt x="827326" y="696686"/>
                </a:cubicBezTo>
                <a:cubicBezTo>
                  <a:pt x="813094" y="718035"/>
                  <a:pt x="797238" y="743000"/>
                  <a:pt x="772897" y="751114"/>
                </a:cubicBezTo>
                <a:lnTo>
                  <a:pt x="707583" y="772886"/>
                </a:lnTo>
                <a:cubicBezTo>
                  <a:pt x="664040" y="769257"/>
                  <a:pt x="618659" y="775033"/>
                  <a:pt x="576954" y="762000"/>
                </a:cubicBezTo>
                <a:cubicBezTo>
                  <a:pt x="561082" y="757040"/>
                  <a:pt x="521264" y="705048"/>
                  <a:pt x="511640" y="685800"/>
                </a:cubicBezTo>
                <a:cubicBezTo>
                  <a:pt x="506508" y="675537"/>
                  <a:pt x="504383" y="664029"/>
                  <a:pt x="500754" y="653143"/>
                </a:cubicBezTo>
                <a:cubicBezTo>
                  <a:pt x="504383" y="609600"/>
                  <a:pt x="505736" y="565807"/>
                  <a:pt x="511640" y="522514"/>
                </a:cubicBezTo>
                <a:cubicBezTo>
                  <a:pt x="516640" y="485849"/>
                  <a:pt x="528821" y="450375"/>
                  <a:pt x="533411" y="413657"/>
                </a:cubicBezTo>
                <a:cubicBezTo>
                  <a:pt x="546592" y="308212"/>
                  <a:pt x="538560" y="355257"/>
                  <a:pt x="555183" y="272143"/>
                </a:cubicBezTo>
                <a:cubicBezTo>
                  <a:pt x="551554" y="254000"/>
                  <a:pt x="561205" y="225228"/>
                  <a:pt x="544297" y="217714"/>
                </a:cubicBezTo>
                <a:cubicBezTo>
                  <a:pt x="517920" y="205991"/>
                  <a:pt x="456686" y="228775"/>
                  <a:pt x="424554" y="239486"/>
                </a:cubicBezTo>
                <a:cubicBezTo>
                  <a:pt x="413668" y="250372"/>
                  <a:pt x="403724" y="262288"/>
                  <a:pt x="391897" y="272143"/>
                </a:cubicBezTo>
                <a:cubicBezTo>
                  <a:pt x="381846" y="280518"/>
                  <a:pt x="367855" y="284068"/>
                  <a:pt x="359240" y="293914"/>
                </a:cubicBezTo>
                <a:cubicBezTo>
                  <a:pt x="342010" y="313606"/>
                  <a:pt x="330211" y="337457"/>
                  <a:pt x="315697" y="359228"/>
                </a:cubicBezTo>
                <a:cubicBezTo>
                  <a:pt x="310004" y="367767"/>
                  <a:pt x="301183" y="373743"/>
                  <a:pt x="293926" y="381000"/>
                </a:cubicBezTo>
                <a:cubicBezTo>
                  <a:pt x="290297" y="391886"/>
                  <a:pt x="288944" y="403818"/>
                  <a:pt x="283040" y="413657"/>
                </a:cubicBezTo>
                <a:cubicBezTo>
                  <a:pt x="274816" y="427364"/>
                  <a:pt x="240744" y="451807"/>
                  <a:pt x="228611" y="457200"/>
                </a:cubicBezTo>
                <a:cubicBezTo>
                  <a:pt x="207640" y="466521"/>
                  <a:pt x="163297" y="478971"/>
                  <a:pt x="163297" y="478971"/>
                </a:cubicBezTo>
                <a:cubicBezTo>
                  <a:pt x="123383" y="475343"/>
                  <a:pt x="81576" y="480760"/>
                  <a:pt x="43554" y="468086"/>
                </a:cubicBezTo>
                <a:cubicBezTo>
                  <a:pt x="32668" y="464457"/>
                  <a:pt x="43554" y="439057"/>
                  <a:pt x="32668" y="435428"/>
                </a:cubicBezTo>
                <a:lnTo>
                  <a:pt x="32668" y="435428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AU" dirty="0"/>
              <a:t>Spatial Data Model in Oracle</a:t>
            </a:r>
            <a:endParaRPr lang="en-AU" i="1" dirty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98518" y="1985963"/>
            <a:ext cx="4073482" cy="4140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AU" sz="2400" b="1" dirty="0">
                <a:solidFill>
                  <a:schemeClr val="tx1"/>
                </a:solidFill>
              </a:rPr>
              <a:t>Geometry:</a:t>
            </a:r>
            <a:r>
              <a:rPr lang="en-AU" sz="2400" dirty="0">
                <a:solidFill>
                  <a:schemeClr val="tx1"/>
                </a:solidFill>
              </a:rPr>
              <a:t> representation of a user’s spatial feature, modelled as an ordered </a:t>
            </a:r>
            <a:r>
              <a:rPr lang="en-AU" sz="2400" b="1" dirty="0">
                <a:solidFill>
                  <a:schemeClr val="tx1"/>
                </a:solidFill>
              </a:rPr>
              <a:t>set of elements</a:t>
            </a:r>
          </a:p>
          <a:p>
            <a:pPr lvl="1"/>
            <a:r>
              <a:rPr lang="en-AU" dirty="0">
                <a:solidFill>
                  <a:schemeClr val="tx1"/>
                </a:solidFill>
              </a:rPr>
              <a:t>Each geometry has a unique ID, and can be associated with a set of attributes</a:t>
            </a:r>
          </a:p>
          <a:p>
            <a:pPr lvl="1"/>
            <a:r>
              <a:rPr lang="en-AU" dirty="0">
                <a:solidFill>
                  <a:schemeClr val="tx1"/>
                </a:solidFill>
              </a:rPr>
              <a:t>A geometry might describe a lake</a:t>
            </a:r>
          </a:p>
          <a:p>
            <a:pPr lvl="2"/>
            <a:r>
              <a:rPr lang="en-AU" dirty="0">
                <a:solidFill>
                  <a:schemeClr val="tx1"/>
                </a:solidFill>
              </a:rPr>
              <a:t>A polygon with nested polygons for islands</a:t>
            </a:r>
          </a:p>
          <a:p>
            <a:pPr lvl="2"/>
            <a:r>
              <a:rPr lang="en-AU" dirty="0">
                <a:solidFill>
                  <a:schemeClr val="tx1"/>
                </a:solidFill>
              </a:rPr>
              <a:t>Attributes such as lake name, water capacity, fauna, flora, …</a:t>
            </a:r>
            <a:endParaRPr lang="en-AU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EAB7CB-2317-C64A-B883-E2751FF29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401" y="2213443"/>
            <a:ext cx="3657600" cy="3685239"/>
          </a:xfrm>
          <a:prstGeom prst="rect">
            <a:avLst/>
          </a:prstGeom>
          <a:noFill/>
        </p:spPr>
      </p:pic>
      <p:sp>
        <p:nvSpPr>
          <p:cNvPr id="68613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242234"/>
            <a:ext cx="554038" cy="365125"/>
          </a:xfrm>
          <a:prstGeom prst="rect">
            <a:avLst/>
          </a:prstGeom>
        </p:spPr>
        <p:txBody>
          <a:bodyPr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fld id="{6599082A-BF24-BD40-83AD-3971A8B666E5}" type="slidenum">
              <a:rPr lang="en-US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Spatial Data Model in Oracle</a:t>
            </a:r>
            <a:endParaRPr lang="en-AU" i="1" dirty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Layer:</a:t>
            </a:r>
            <a:r>
              <a:rPr lang="en-AU" dirty="0"/>
              <a:t> a </a:t>
            </a:r>
            <a:r>
              <a:rPr lang="en-AU" b="1" dirty="0"/>
              <a:t>collection of geometries </a:t>
            </a:r>
            <a:r>
              <a:rPr lang="en-AU" dirty="0"/>
              <a:t>having the same attribute set</a:t>
            </a:r>
          </a:p>
          <a:p>
            <a:pPr lvl="1"/>
            <a:r>
              <a:rPr lang="en-AU" dirty="0"/>
              <a:t>Examples: soil types, road network, political boundaries, population density, crops, weather conditions,…</a:t>
            </a:r>
          </a:p>
        </p:txBody>
      </p:sp>
      <p:sp>
        <p:nvSpPr>
          <p:cNvPr id="6861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599082A-BF24-BD40-83AD-3971A8B666E5}" type="slidenum">
              <a:rPr lang="en-US"/>
              <a:pPr/>
              <a:t>39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C20FB8-FE37-0B4D-8DF7-32856ADE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93" y="3667103"/>
            <a:ext cx="2157789" cy="2110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B3259D-3018-E34C-9982-8D1485FA7070}"/>
              </a:ext>
            </a:extLst>
          </p:cNvPr>
          <p:cNvSpPr txBox="1"/>
          <p:nvPr/>
        </p:nvSpPr>
        <p:spPr>
          <a:xfrm>
            <a:off x="3350903" y="5935295"/>
            <a:ext cx="2626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Transport Noise Corridor Overlay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CCA65-0E2C-F743-B9B5-B2147698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364" y="3667103"/>
            <a:ext cx="2434886" cy="2110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FDFF4A-9C40-AA4B-B7F9-C1AFA201E11C}"/>
              </a:ext>
            </a:extLst>
          </p:cNvPr>
          <p:cNvSpPr txBox="1"/>
          <p:nvPr/>
        </p:nvSpPr>
        <p:spPr>
          <a:xfrm>
            <a:off x="6837236" y="5940623"/>
            <a:ext cx="1643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Koala Habitat Areas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911658-2608-984B-868F-57A125270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12" y="3667103"/>
            <a:ext cx="2552530" cy="21102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36F591-C006-3649-BD3E-98793C54C754}"/>
              </a:ext>
            </a:extLst>
          </p:cNvPr>
          <p:cNvSpPr txBox="1"/>
          <p:nvPr/>
        </p:nvSpPr>
        <p:spPr>
          <a:xfrm>
            <a:off x="954575" y="5943822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Magpie Swooping</a:t>
            </a:r>
          </a:p>
        </p:txBody>
      </p:sp>
    </p:spTree>
    <p:extLst>
      <p:ext uri="{BB962C8B-B14F-4D97-AF65-F5344CB8AC3E}">
        <p14:creationId xmlns:p14="http://schemas.microsoft.com/office/powerpoint/2010/main" val="421604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Readings</a:t>
            </a:r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R. </a:t>
            </a:r>
            <a:r>
              <a:rPr lang="en-AU" dirty="0" err="1"/>
              <a:t>Güting</a:t>
            </a:r>
            <a:r>
              <a:rPr lang="en-AU" dirty="0"/>
              <a:t>, An Introduction to Spatial Database Systems, </a:t>
            </a:r>
            <a:r>
              <a:rPr lang="en-AU" i="1" dirty="0"/>
              <a:t>The VLDB Journal</a:t>
            </a:r>
            <a:r>
              <a:rPr lang="en-AU" dirty="0"/>
              <a:t>, 3:4, 1994</a:t>
            </a:r>
          </a:p>
          <a:p>
            <a:r>
              <a:rPr lang="en-AU" dirty="0" err="1"/>
              <a:t>Hanan</a:t>
            </a:r>
            <a:r>
              <a:rPr lang="en-AU" dirty="0"/>
              <a:t> </a:t>
            </a:r>
            <a:r>
              <a:rPr lang="en-AU" dirty="0" err="1"/>
              <a:t>Samet</a:t>
            </a:r>
            <a:r>
              <a:rPr lang="en-AU" dirty="0"/>
              <a:t> and </a:t>
            </a:r>
            <a:r>
              <a:rPr lang="en-AU" dirty="0" err="1"/>
              <a:t>Walid</a:t>
            </a:r>
            <a:r>
              <a:rPr lang="en-AU" dirty="0"/>
              <a:t> G. </a:t>
            </a:r>
            <a:r>
              <a:rPr lang="en-AU" dirty="0" err="1"/>
              <a:t>Aref</a:t>
            </a:r>
            <a:r>
              <a:rPr lang="en-AU" dirty="0"/>
              <a:t>, Spatial Data Models and Query Processing, in W. Kim (Ed), </a:t>
            </a:r>
            <a:r>
              <a:rPr lang="en-AU" i="1" dirty="0"/>
              <a:t>Modern Database Systems: The Object Model, Interoperability, and Beyond</a:t>
            </a:r>
            <a:r>
              <a:rPr lang="en-AU" dirty="0"/>
              <a:t>, 1995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1989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DC5C0-5CFD-FE4A-BBD3-996570AA99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8267E5-A0F7-054B-A0E8-FB15B8C4A11E}"/>
              </a:ext>
            </a:extLst>
          </p:cNvPr>
          <p:cNvSpPr/>
          <p:nvPr/>
        </p:nvSpPr>
        <p:spPr>
          <a:xfrm>
            <a:off x="4287838" y="606373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buNone/>
            </a:pPr>
            <a:r>
              <a:rPr lang="en-AU" sz="1800" i="1" dirty="0">
                <a:solidFill>
                  <a:srgbClr val="0070C0"/>
                </a:solidFill>
              </a:rPr>
              <a:t>…all papers are provided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Data Model in DB2</a:t>
            </a:r>
          </a:p>
        </p:txBody>
      </p:sp>
      <p:sp>
        <p:nvSpPr>
          <p:cNvPr id="69636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AF10849-58A7-BB4E-84AA-F7045EEF6A6C}" type="slidenum">
              <a:rPr lang="en-US"/>
              <a:pPr/>
              <a:t>40</a:t>
            </a:fld>
            <a:endParaRPr lang="en-US"/>
          </a:p>
        </p:txBody>
      </p:sp>
      <p:sp>
        <p:nvSpPr>
          <p:cNvPr id="69637" name="Text Box 3"/>
          <p:cNvSpPr txBox="1">
            <a:spLocks noChangeArrowheads="1"/>
          </p:cNvSpPr>
          <p:nvPr/>
        </p:nvSpPr>
        <p:spPr bwMode="auto">
          <a:xfrm>
            <a:off x="5638800" y="4495800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Multipolygon</a:t>
            </a:r>
          </a:p>
        </p:txBody>
      </p:sp>
      <p:sp>
        <p:nvSpPr>
          <p:cNvPr id="69638" name="Text Box 4"/>
          <p:cNvSpPr txBox="1">
            <a:spLocks noChangeArrowheads="1"/>
          </p:cNvSpPr>
          <p:nvPr/>
        </p:nvSpPr>
        <p:spPr bwMode="auto">
          <a:xfrm>
            <a:off x="2514600" y="4495800"/>
            <a:ext cx="1524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Multi-linestring</a:t>
            </a:r>
          </a:p>
        </p:txBody>
      </p:sp>
      <p:sp>
        <p:nvSpPr>
          <p:cNvPr id="69639" name="Text Box 5"/>
          <p:cNvSpPr txBox="1">
            <a:spLocks noChangeArrowheads="1"/>
          </p:cNvSpPr>
          <p:nvPr/>
        </p:nvSpPr>
        <p:spPr bwMode="auto">
          <a:xfrm>
            <a:off x="1219200" y="4267200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Linestring</a:t>
            </a:r>
          </a:p>
        </p:txBody>
      </p:sp>
      <p:sp>
        <p:nvSpPr>
          <p:cNvPr id="69640" name="Text Box 6"/>
          <p:cNvSpPr txBox="1">
            <a:spLocks noChangeArrowheads="1"/>
          </p:cNvSpPr>
          <p:nvPr/>
        </p:nvSpPr>
        <p:spPr bwMode="auto">
          <a:xfrm>
            <a:off x="609600" y="3657600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Multipoint</a:t>
            </a:r>
          </a:p>
        </p:txBody>
      </p:sp>
      <p:sp>
        <p:nvSpPr>
          <p:cNvPr id="69641" name="Text Box 7"/>
          <p:cNvSpPr txBox="1">
            <a:spLocks noChangeArrowheads="1"/>
          </p:cNvSpPr>
          <p:nvPr/>
        </p:nvSpPr>
        <p:spPr bwMode="auto">
          <a:xfrm>
            <a:off x="381000" y="3048000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Point</a:t>
            </a:r>
          </a:p>
        </p:txBody>
      </p:sp>
      <p:sp>
        <p:nvSpPr>
          <p:cNvPr id="69642" name="AutoShape 8"/>
          <p:cNvSpPr>
            <a:spLocks noChangeArrowheads="1"/>
          </p:cNvSpPr>
          <p:nvPr/>
        </p:nvSpPr>
        <p:spPr bwMode="auto">
          <a:xfrm>
            <a:off x="4114800" y="2971800"/>
            <a:ext cx="1295400" cy="990600"/>
          </a:xfrm>
          <a:prstGeom prst="hexagon">
            <a:avLst>
              <a:gd name="adj" fmla="val 32692"/>
              <a:gd name="vf" fmla="val 11547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400"/>
              <a:t>polygon</a:t>
            </a:r>
          </a:p>
        </p:txBody>
      </p:sp>
      <p:sp>
        <p:nvSpPr>
          <p:cNvPr id="69643" name="Rectangle 9"/>
          <p:cNvSpPr>
            <a:spLocks noChangeArrowheads="1"/>
          </p:cNvSpPr>
          <p:nvPr/>
        </p:nvSpPr>
        <p:spPr bwMode="auto">
          <a:xfrm>
            <a:off x="4114800" y="4419600"/>
            <a:ext cx="1447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400"/>
              <a:t>Rectangle</a:t>
            </a:r>
          </a:p>
        </p:txBody>
      </p:sp>
      <p:sp>
        <p:nvSpPr>
          <p:cNvPr id="69644" name="Rectangle 10"/>
          <p:cNvSpPr>
            <a:spLocks noChangeArrowheads="1"/>
          </p:cNvSpPr>
          <p:nvPr/>
        </p:nvSpPr>
        <p:spPr bwMode="auto">
          <a:xfrm>
            <a:off x="4343400" y="5486400"/>
            <a:ext cx="9144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400"/>
              <a:t>Square</a:t>
            </a:r>
          </a:p>
        </p:txBody>
      </p:sp>
      <p:sp>
        <p:nvSpPr>
          <p:cNvPr id="69645" name="Oval 11"/>
          <p:cNvSpPr>
            <a:spLocks noChangeArrowheads="1"/>
          </p:cNvSpPr>
          <p:nvPr/>
        </p:nvSpPr>
        <p:spPr bwMode="auto">
          <a:xfrm>
            <a:off x="6400800" y="2514600"/>
            <a:ext cx="12192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400"/>
              <a:t>Ellipse</a:t>
            </a:r>
          </a:p>
        </p:txBody>
      </p:sp>
      <p:sp>
        <p:nvSpPr>
          <p:cNvPr id="69646" name="Oval 12"/>
          <p:cNvSpPr>
            <a:spLocks noChangeArrowheads="1"/>
          </p:cNvSpPr>
          <p:nvPr/>
        </p:nvSpPr>
        <p:spPr bwMode="auto">
          <a:xfrm>
            <a:off x="7772400" y="34290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400"/>
              <a:t>Circle</a:t>
            </a:r>
          </a:p>
        </p:txBody>
      </p:sp>
      <p:sp>
        <p:nvSpPr>
          <p:cNvPr id="69647" name="Line 13"/>
          <p:cNvSpPr>
            <a:spLocks noChangeShapeType="1"/>
          </p:cNvSpPr>
          <p:nvPr/>
        </p:nvSpPr>
        <p:spPr bwMode="auto">
          <a:xfrm flipH="1">
            <a:off x="1143000" y="1600200"/>
            <a:ext cx="28194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48" name="Line 14"/>
          <p:cNvSpPr>
            <a:spLocks noChangeShapeType="1"/>
          </p:cNvSpPr>
          <p:nvPr/>
        </p:nvSpPr>
        <p:spPr bwMode="auto">
          <a:xfrm>
            <a:off x="5486400" y="1752600"/>
            <a:ext cx="914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49" name="Line 15"/>
          <p:cNvSpPr>
            <a:spLocks noChangeShapeType="1"/>
          </p:cNvSpPr>
          <p:nvPr/>
        </p:nvSpPr>
        <p:spPr bwMode="auto">
          <a:xfrm flipH="1">
            <a:off x="1524000" y="1676400"/>
            <a:ext cx="251460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50" name="Line 16"/>
          <p:cNvSpPr>
            <a:spLocks noChangeShapeType="1"/>
          </p:cNvSpPr>
          <p:nvPr/>
        </p:nvSpPr>
        <p:spPr bwMode="auto">
          <a:xfrm flipH="1">
            <a:off x="2057400" y="1752600"/>
            <a:ext cx="213360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51" name="Line 17"/>
          <p:cNvSpPr>
            <a:spLocks noChangeShapeType="1"/>
          </p:cNvSpPr>
          <p:nvPr/>
        </p:nvSpPr>
        <p:spPr bwMode="auto">
          <a:xfrm flipH="1">
            <a:off x="3352800" y="1905000"/>
            <a:ext cx="99060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52" name="Line 18"/>
          <p:cNvSpPr>
            <a:spLocks noChangeShapeType="1"/>
          </p:cNvSpPr>
          <p:nvPr/>
        </p:nvSpPr>
        <p:spPr bwMode="auto">
          <a:xfrm>
            <a:off x="4800600" y="19812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53" name="Line 19"/>
          <p:cNvSpPr>
            <a:spLocks noChangeShapeType="1"/>
          </p:cNvSpPr>
          <p:nvPr/>
        </p:nvSpPr>
        <p:spPr bwMode="auto">
          <a:xfrm>
            <a:off x="5257800" y="1905000"/>
            <a:ext cx="12192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54" name="Line 20"/>
          <p:cNvSpPr>
            <a:spLocks noChangeShapeType="1"/>
          </p:cNvSpPr>
          <p:nvPr/>
        </p:nvSpPr>
        <p:spPr bwMode="auto">
          <a:xfrm>
            <a:off x="4800600" y="4038600"/>
            <a:ext cx="0" cy="304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55" name="Line 21"/>
          <p:cNvSpPr>
            <a:spLocks noChangeShapeType="1"/>
          </p:cNvSpPr>
          <p:nvPr/>
        </p:nvSpPr>
        <p:spPr bwMode="auto">
          <a:xfrm>
            <a:off x="4800600" y="5105400"/>
            <a:ext cx="0" cy="304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56" name="Line 22"/>
          <p:cNvSpPr>
            <a:spLocks noChangeShapeType="1"/>
          </p:cNvSpPr>
          <p:nvPr/>
        </p:nvSpPr>
        <p:spPr bwMode="auto">
          <a:xfrm>
            <a:off x="7239000" y="3200400"/>
            <a:ext cx="457200" cy="3810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57" name="Freeform 23"/>
          <p:cNvSpPr>
            <a:spLocks/>
          </p:cNvSpPr>
          <p:nvPr/>
        </p:nvSpPr>
        <p:spPr bwMode="auto">
          <a:xfrm>
            <a:off x="1447800" y="4800600"/>
            <a:ext cx="457200" cy="381000"/>
          </a:xfrm>
          <a:custGeom>
            <a:avLst/>
            <a:gdLst>
              <a:gd name="T0" fmla="*/ 0 w 288"/>
              <a:gd name="T1" fmla="*/ 0 h 240"/>
              <a:gd name="T2" fmla="*/ 144 w 288"/>
              <a:gd name="T3" fmla="*/ 144 h 240"/>
              <a:gd name="T4" fmla="*/ 96 w 288"/>
              <a:gd name="T5" fmla="*/ 240 h 240"/>
              <a:gd name="T6" fmla="*/ 288 w 288"/>
              <a:gd name="T7" fmla="*/ 240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40"/>
              <a:gd name="T14" fmla="*/ 288 w 288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40">
                <a:moveTo>
                  <a:pt x="0" y="0"/>
                </a:moveTo>
                <a:lnTo>
                  <a:pt x="144" y="144"/>
                </a:lnTo>
                <a:lnTo>
                  <a:pt x="96" y="240"/>
                </a:lnTo>
                <a:lnTo>
                  <a:pt x="288" y="24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58" name="Freeform 24"/>
          <p:cNvSpPr>
            <a:spLocks/>
          </p:cNvSpPr>
          <p:nvPr/>
        </p:nvSpPr>
        <p:spPr bwMode="auto">
          <a:xfrm>
            <a:off x="2819400" y="5410200"/>
            <a:ext cx="457200" cy="457200"/>
          </a:xfrm>
          <a:custGeom>
            <a:avLst/>
            <a:gdLst>
              <a:gd name="T0" fmla="*/ 96 w 288"/>
              <a:gd name="T1" fmla="*/ 0 h 288"/>
              <a:gd name="T2" fmla="*/ 192 w 288"/>
              <a:gd name="T3" fmla="*/ 144 h 288"/>
              <a:gd name="T4" fmla="*/ 0 w 288"/>
              <a:gd name="T5" fmla="*/ 192 h 288"/>
              <a:gd name="T6" fmla="*/ 288 w 288"/>
              <a:gd name="T7" fmla="*/ 288 h 288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88"/>
              <a:gd name="T14" fmla="*/ 288 w 288"/>
              <a:gd name="T15" fmla="*/ 288 h 2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88">
                <a:moveTo>
                  <a:pt x="96" y="0"/>
                </a:moveTo>
                <a:lnTo>
                  <a:pt x="192" y="144"/>
                </a:lnTo>
                <a:lnTo>
                  <a:pt x="0" y="192"/>
                </a:lnTo>
                <a:lnTo>
                  <a:pt x="288" y="28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59" name="Freeform 25"/>
          <p:cNvSpPr>
            <a:spLocks/>
          </p:cNvSpPr>
          <p:nvPr/>
        </p:nvSpPr>
        <p:spPr bwMode="auto">
          <a:xfrm>
            <a:off x="3200400" y="5334000"/>
            <a:ext cx="228600" cy="685800"/>
          </a:xfrm>
          <a:custGeom>
            <a:avLst/>
            <a:gdLst>
              <a:gd name="T0" fmla="*/ 48 w 144"/>
              <a:gd name="T1" fmla="*/ 0 h 432"/>
              <a:gd name="T2" fmla="*/ 0 w 144"/>
              <a:gd name="T3" fmla="*/ 192 h 432"/>
              <a:gd name="T4" fmla="*/ 144 w 144"/>
              <a:gd name="T5" fmla="*/ 240 h 432"/>
              <a:gd name="T6" fmla="*/ 144 w 144"/>
              <a:gd name="T7" fmla="*/ 432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144"/>
              <a:gd name="T13" fmla="*/ 0 h 432"/>
              <a:gd name="T14" fmla="*/ 144 w 144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" h="432">
                <a:moveTo>
                  <a:pt x="48" y="0"/>
                </a:moveTo>
                <a:lnTo>
                  <a:pt x="0" y="192"/>
                </a:lnTo>
                <a:lnTo>
                  <a:pt x="144" y="240"/>
                </a:lnTo>
                <a:lnTo>
                  <a:pt x="144" y="4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60" name="Freeform 26"/>
          <p:cNvSpPr>
            <a:spLocks/>
          </p:cNvSpPr>
          <p:nvPr/>
        </p:nvSpPr>
        <p:spPr bwMode="auto">
          <a:xfrm>
            <a:off x="6019800" y="4953000"/>
            <a:ext cx="762000" cy="762000"/>
          </a:xfrm>
          <a:custGeom>
            <a:avLst/>
            <a:gdLst>
              <a:gd name="T0" fmla="*/ 0 w 480"/>
              <a:gd name="T1" fmla="*/ 96 h 480"/>
              <a:gd name="T2" fmla="*/ 0 w 480"/>
              <a:gd name="T3" fmla="*/ 288 h 480"/>
              <a:gd name="T4" fmla="*/ 240 w 480"/>
              <a:gd name="T5" fmla="*/ 384 h 480"/>
              <a:gd name="T6" fmla="*/ 192 w 480"/>
              <a:gd name="T7" fmla="*/ 432 h 480"/>
              <a:gd name="T8" fmla="*/ 480 w 480"/>
              <a:gd name="T9" fmla="*/ 480 h 480"/>
              <a:gd name="T10" fmla="*/ 480 w 480"/>
              <a:gd name="T11" fmla="*/ 288 h 480"/>
              <a:gd name="T12" fmla="*/ 336 w 480"/>
              <a:gd name="T13" fmla="*/ 288 h 480"/>
              <a:gd name="T14" fmla="*/ 336 w 480"/>
              <a:gd name="T15" fmla="*/ 192 h 480"/>
              <a:gd name="T16" fmla="*/ 240 w 480"/>
              <a:gd name="T17" fmla="*/ 192 h 480"/>
              <a:gd name="T18" fmla="*/ 240 w 480"/>
              <a:gd name="T19" fmla="*/ 0 h 480"/>
              <a:gd name="T20" fmla="*/ 0 w 480"/>
              <a:gd name="T21" fmla="*/ 96 h 4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480"/>
              <a:gd name="T34" fmla="*/ 0 h 480"/>
              <a:gd name="T35" fmla="*/ 480 w 480"/>
              <a:gd name="T36" fmla="*/ 480 h 48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480" h="480">
                <a:moveTo>
                  <a:pt x="0" y="96"/>
                </a:moveTo>
                <a:lnTo>
                  <a:pt x="0" y="288"/>
                </a:lnTo>
                <a:lnTo>
                  <a:pt x="240" y="384"/>
                </a:lnTo>
                <a:lnTo>
                  <a:pt x="192" y="432"/>
                </a:lnTo>
                <a:lnTo>
                  <a:pt x="480" y="480"/>
                </a:lnTo>
                <a:lnTo>
                  <a:pt x="480" y="288"/>
                </a:lnTo>
                <a:lnTo>
                  <a:pt x="336" y="288"/>
                </a:lnTo>
                <a:lnTo>
                  <a:pt x="336" y="192"/>
                </a:lnTo>
                <a:lnTo>
                  <a:pt x="240" y="192"/>
                </a:lnTo>
                <a:lnTo>
                  <a:pt x="240" y="0"/>
                </a:lnTo>
                <a:lnTo>
                  <a:pt x="0" y="96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61" name="Freeform 27"/>
          <p:cNvSpPr>
            <a:spLocks/>
          </p:cNvSpPr>
          <p:nvPr/>
        </p:nvSpPr>
        <p:spPr bwMode="auto">
          <a:xfrm>
            <a:off x="6172200" y="5257800"/>
            <a:ext cx="228600" cy="152400"/>
          </a:xfrm>
          <a:custGeom>
            <a:avLst/>
            <a:gdLst>
              <a:gd name="T0" fmla="*/ 0 w 144"/>
              <a:gd name="T1" fmla="*/ 0 h 96"/>
              <a:gd name="T2" fmla="*/ 48 w 144"/>
              <a:gd name="T3" fmla="*/ 96 h 96"/>
              <a:gd name="T4" fmla="*/ 144 w 144"/>
              <a:gd name="T5" fmla="*/ 48 h 96"/>
              <a:gd name="T6" fmla="*/ 96 w 144"/>
              <a:gd name="T7" fmla="*/ 0 h 96"/>
              <a:gd name="T8" fmla="*/ 0 w 144"/>
              <a:gd name="T9" fmla="*/ 0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"/>
              <a:gd name="T16" fmla="*/ 0 h 96"/>
              <a:gd name="T17" fmla="*/ 144 w 144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" h="96">
                <a:moveTo>
                  <a:pt x="0" y="0"/>
                </a:moveTo>
                <a:lnTo>
                  <a:pt x="48" y="96"/>
                </a:lnTo>
                <a:lnTo>
                  <a:pt x="144" y="48"/>
                </a:lnTo>
                <a:lnTo>
                  <a:pt x="96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62" name="AutoShape 28"/>
          <p:cNvSpPr>
            <a:spLocks noChangeArrowheads="1"/>
          </p:cNvSpPr>
          <p:nvPr/>
        </p:nvSpPr>
        <p:spPr bwMode="auto">
          <a:xfrm>
            <a:off x="6781800" y="5181600"/>
            <a:ext cx="304800" cy="228600"/>
          </a:xfrm>
          <a:prstGeom prst="hexagon">
            <a:avLst>
              <a:gd name="adj" fmla="val 33333"/>
              <a:gd name="vf" fmla="val 11547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63" name="Oval 29"/>
          <p:cNvSpPr>
            <a:spLocks noChangeArrowheads="1"/>
          </p:cNvSpPr>
          <p:nvPr/>
        </p:nvSpPr>
        <p:spPr bwMode="auto">
          <a:xfrm>
            <a:off x="381000" y="35052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64" name="Oval 30"/>
          <p:cNvSpPr>
            <a:spLocks noChangeArrowheads="1"/>
          </p:cNvSpPr>
          <p:nvPr/>
        </p:nvSpPr>
        <p:spPr bwMode="auto">
          <a:xfrm>
            <a:off x="838200" y="43434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65" name="Oval 31"/>
          <p:cNvSpPr>
            <a:spLocks noChangeArrowheads="1"/>
          </p:cNvSpPr>
          <p:nvPr/>
        </p:nvSpPr>
        <p:spPr bwMode="auto">
          <a:xfrm>
            <a:off x="609600" y="4191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66" name="Oval 32"/>
          <p:cNvSpPr>
            <a:spLocks noChangeArrowheads="1"/>
          </p:cNvSpPr>
          <p:nvPr/>
        </p:nvSpPr>
        <p:spPr bwMode="auto">
          <a:xfrm>
            <a:off x="914400" y="4191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Model in </a:t>
            </a:r>
            <a:r>
              <a:rPr lang="en-AU" dirty="0" err="1"/>
              <a:t>PostGIS</a:t>
            </a:r>
            <a:endParaRPr lang="en-AU" dirty="0"/>
          </a:p>
        </p:txBody>
      </p:sp>
      <p:sp>
        <p:nvSpPr>
          <p:cNvPr id="69636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AF10849-58A7-BB4E-84AA-F7045EEF6A6C}" type="slidenum">
              <a:rPr lang="en-US"/>
              <a:pPr/>
              <a:t>41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E73D30-D22D-8343-ADDE-E0AF206AE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04861"/>
            <a:ext cx="7556501" cy="33122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5D6126-D8FE-C14A-8E7B-DDF025199069}"/>
              </a:ext>
            </a:extLst>
          </p:cNvPr>
          <p:cNvSpPr/>
          <p:nvPr/>
        </p:nvSpPr>
        <p:spPr>
          <a:xfrm>
            <a:off x="395536" y="4869160"/>
            <a:ext cx="777686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28600" eaLnBrk="1" fontAlgn="auto" hangingPunct="1">
              <a:spcBef>
                <a:spcPts val="600"/>
              </a:spcBef>
              <a:spcAft>
                <a:spcPts val="600"/>
              </a:spcAft>
              <a:buClr>
                <a:srgbClr val="990000">
                  <a:lumMod val="60000"/>
                  <a:lumOff val="40000"/>
                </a:srgbClr>
              </a:buClr>
              <a:buSzPct val="75000"/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Spatial data types are organized in a type hierarchy</a:t>
            </a:r>
          </a:p>
          <a:p>
            <a:pPr lvl="1" indent="-228600" eaLnBrk="1" fontAlgn="auto" hangingPunct="1">
              <a:spcBef>
                <a:spcPts val="600"/>
              </a:spcBef>
              <a:spcAft>
                <a:spcPts val="600"/>
              </a:spcAft>
              <a:buClr>
                <a:srgbClr val="990000">
                  <a:lumMod val="60000"/>
                  <a:lumOff val="40000"/>
                </a:srgbClr>
              </a:buClr>
              <a:buSzPct val="75000"/>
              <a:buFont typeface="Wingdings" pitchFamily="2" charset="2"/>
              <a:buChar char="n"/>
            </a:pPr>
            <a:r>
              <a:rPr lang="en-A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Each sub-type inherits the structure (attributes) and the behaviour (methods or functions) of its super-type.</a:t>
            </a:r>
          </a:p>
        </p:txBody>
      </p:sp>
    </p:spTree>
    <p:extLst>
      <p:ext uri="{BB962C8B-B14F-4D97-AF65-F5344CB8AC3E}">
        <p14:creationId xmlns:p14="http://schemas.microsoft.com/office/powerpoint/2010/main" val="2886739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Spatial Relationships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AU" b="1" dirty="0"/>
              <a:t>Topological</a:t>
            </a:r>
          </a:p>
          <a:p>
            <a:pPr lvl="1">
              <a:spcAft>
                <a:spcPts val="600"/>
              </a:spcAft>
            </a:pPr>
            <a:r>
              <a:rPr lang="en-AU" dirty="0"/>
              <a:t>E.g., </a:t>
            </a:r>
            <a:r>
              <a:rPr lang="en-AU" i="1" dirty="0"/>
              <a:t>inside</a:t>
            </a:r>
            <a:r>
              <a:rPr lang="en-AU" dirty="0"/>
              <a:t>, </a:t>
            </a:r>
            <a:r>
              <a:rPr lang="en-AU" i="1" dirty="0"/>
              <a:t>intersect</a:t>
            </a:r>
            <a:r>
              <a:rPr lang="en-AU" dirty="0"/>
              <a:t>, </a:t>
            </a:r>
            <a:r>
              <a:rPr lang="en-AU" i="1" dirty="0"/>
              <a:t>adjacent</a:t>
            </a:r>
          </a:p>
          <a:p>
            <a:pPr lvl="1">
              <a:spcAft>
                <a:spcPts val="600"/>
              </a:spcAft>
            </a:pPr>
            <a:r>
              <a:rPr lang="en-AU" dirty="0"/>
              <a:t>Invariant under translation such as rotation and scaling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AU" b="1" dirty="0"/>
              <a:t>Directional</a:t>
            </a:r>
          </a:p>
          <a:p>
            <a:pPr lvl="1">
              <a:spcAft>
                <a:spcPts val="600"/>
              </a:spcAft>
            </a:pPr>
            <a:r>
              <a:rPr lang="en-AU" dirty="0"/>
              <a:t>E.g., </a:t>
            </a:r>
            <a:r>
              <a:rPr lang="en-AU" i="1" dirty="0"/>
              <a:t>above</a:t>
            </a:r>
            <a:r>
              <a:rPr lang="en-AU" dirty="0"/>
              <a:t>,</a:t>
            </a:r>
            <a:r>
              <a:rPr lang="en-AU" i="1" dirty="0"/>
              <a:t> left, north of</a:t>
            </a:r>
          </a:p>
          <a:p>
            <a:pPr lvl="1">
              <a:spcAft>
                <a:spcPts val="600"/>
              </a:spcAft>
            </a:pPr>
            <a:r>
              <a:rPr lang="en-AU" dirty="0"/>
              <a:t>May change with rotation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AU" b="1" dirty="0"/>
              <a:t>Metric</a:t>
            </a:r>
          </a:p>
          <a:p>
            <a:pPr lvl="1">
              <a:spcAft>
                <a:spcPts val="600"/>
              </a:spcAft>
            </a:pPr>
            <a:r>
              <a:rPr lang="en-AU" dirty="0"/>
              <a:t>E.g., </a:t>
            </a:r>
            <a:r>
              <a:rPr lang="en-AU" i="1" dirty="0"/>
              <a:t>distance</a:t>
            </a:r>
            <a:endParaRPr lang="en-AU" dirty="0"/>
          </a:p>
          <a:p>
            <a:pPr lvl="1">
              <a:spcAft>
                <a:spcPts val="600"/>
              </a:spcAft>
            </a:pPr>
            <a:r>
              <a:rPr lang="en-AU" dirty="0"/>
              <a:t>May change with scaling</a:t>
            </a:r>
          </a:p>
        </p:txBody>
      </p:sp>
      <p:sp>
        <p:nvSpPr>
          <p:cNvPr id="7066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9D81E3A-BE11-FB48-806D-A03354021202}" type="slidenum">
              <a:rPr lang="en-US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Defining Spatial Relationship</a:t>
            </a:r>
          </a:p>
        </p:txBody>
      </p:sp>
      <p:sp>
        <p:nvSpPr>
          <p:cNvPr id="71683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Q: How to define a spatial relationship precisely?</a:t>
            </a:r>
          </a:p>
        </p:txBody>
      </p:sp>
      <p:sp>
        <p:nvSpPr>
          <p:cNvPr id="7168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87B6A18-EF93-7945-9F02-81C4BC38BAA1}" type="slidenum">
              <a:rPr lang="en-US"/>
              <a:pPr/>
              <a:t>43</a:t>
            </a:fld>
            <a:endParaRPr lang="en-US"/>
          </a:p>
        </p:txBody>
      </p:sp>
      <p:sp>
        <p:nvSpPr>
          <p:cNvPr id="71686" name="Oval 4"/>
          <p:cNvSpPr>
            <a:spLocks noChangeArrowheads="1"/>
          </p:cNvSpPr>
          <p:nvPr/>
        </p:nvSpPr>
        <p:spPr bwMode="auto">
          <a:xfrm rot="3386674">
            <a:off x="1039813" y="2557463"/>
            <a:ext cx="1143000" cy="914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7" name="Freeform 5"/>
          <p:cNvSpPr>
            <a:spLocks/>
          </p:cNvSpPr>
          <p:nvPr/>
        </p:nvSpPr>
        <p:spPr bwMode="auto">
          <a:xfrm>
            <a:off x="2297113" y="2595563"/>
            <a:ext cx="685800" cy="762000"/>
          </a:xfrm>
          <a:custGeom>
            <a:avLst/>
            <a:gdLst>
              <a:gd name="T0" fmla="*/ 271 w 920"/>
              <a:gd name="T1" fmla="*/ 147 h 816"/>
              <a:gd name="T2" fmla="*/ 280 w 920"/>
              <a:gd name="T3" fmla="*/ 379 h 816"/>
              <a:gd name="T4" fmla="*/ 340 w 920"/>
              <a:gd name="T5" fmla="*/ 387 h 816"/>
              <a:gd name="T6" fmla="*/ 460 w 920"/>
              <a:gd name="T7" fmla="*/ 413 h 816"/>
              <a:gd name="T8" fmla="*/ 494 w 920"/>
              <a:gd name="T9" fmla="*/ 610 h 816"/>
              <a:gd name="T10" fmla="*/ 545 w 920"/>
              <a:gd name="T11" fmla="*/ 619 h 816"/>
              <a:gd name="T12" fmla="*/ 580 w 920"/>
              <a:gd name="T13" fmla="*/ 790 h 816"/>
              <a:gd name="T14" fmla="*/ 682 w 920"/>
              <a:gd name="T15" fmla="*/ 816 h 816"/>
              <a:gd name="T16" fmla="*/ 802 w 920"/>
              <a:gd name="T17" fmla="*/ 662 h 816"/>
              <a:gd name="T18" fmla="*/ 802 w 920"/>
              <a:gd name="T19" fmla="*/ 379 h 816"/>
              <a:gd name="T20" fmla="*/ 862 w 920"/>
              <a:gd name="T21" fmla="*/ 345 h 816"/>
              <a:gd name="T22" fmla="*/ 862 w 920"/>
              <a:gd name="T23" fmla="*/ 139 h 816"/>
              <a:gd name="T24" fmla="*/ 657 w 920"/>
              <a:gd name="T25" fmla="*/ 130 h 816"/>
              <a:gd name="T26" fmla="*/ 622 w 920"/>
              <a:gd name="T27" fmla="*/ 62 h 816"/>
              <a:gd name="T28" fmla="*/ 400 w 920"/>
              <a:gd name="T29" fmla="*/ 53 h 816"/>
              <a:gd name="T30" fmla="*/ 263 w 920"/>
              <a:gd name="T31" fmla="*/ 2 h 816"/>
              <a:gd name="T32" fmla="*/ 31 w 920"/>
              <a:gd name="T33" fmla="*/ 10 h 816"/>
              <a:gd name="T34" fmla="*/ 23 w 920"/>
              <a:gd name="T35" fmla="*/ 105 h 816"/>
              <a:gd name="T36" fmla="*/ 83 w 920"/>
              <a:gd name="T37" fmla="*/ 113 h 816"/>
              <a:gd name="T38" fmla="*/ 220 w 920"/>
              <a:gd name="T39" fmla="*/ 139 h 816"/>
              <a:gd name="T40" fmla="*/ 271 w 920"/>
              <a:gd name="T41" fmla="*/ 147 h 81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920"/>
              <a:gd name="T64" fmla="*/ 0 h 816"/>
              <a:gd name="T65" fmla="*/ 920 w 920"/>
              <a:gd name="T66" fmla="*/ 816 h 81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920" h="816">
                <a:moveTo>
                  <a:pt x="271" y="147"/>
                </a:moveTo>
                <a:cubicBezTo>
                  <a:pt x="271" y="149"/>
                  <a:pt x="247" y="343"/>
                  <a:pt x="280" y="379"/>
                </a:cubicBezTo>
                <a:cubicBezTo>
                  <a:pt x="294" y="394"/>
                  <a:pt x="320" y="384"/>
                  <a:pt x="340" y="387"/>
                </a:cubicBezTo>
                <a:cubicBezTo>
                  <a:pt x="396" y="396"/>
                  <a:pt x="400" y="398"/>
                  <a:pt x="460" y="413"/>
                </a:cubicBezTo>
                <a:cubicBezTo>
                  <a:pt x="478" y="477"/>
                  <a:pt x="466" y="550"/>
                  <a:pt x="494" y="610"/>
                </a:cubicBezTo>
                <a:cubicBezTo>
                  <a:pt x="501" y="626"/>
                  <a:pt x="528" y="616"/>
                  <a:pt x="545" y="619"/>
                </a:cubicBezTo>
                <a:cubicBezTo>
                  <a:pt x="557" y="665"/>
                  <a:pt x="556" y="754"/>
                  <a:pt x="580" y="790"/>
                </a:cubicBezTo>
                <a:cubicBezTo>
                  <a:pt x="588" y="802"/>
                  <a:pt x="670" y="814"/>
                  <a:pt x="682" y="816"/>
                </a:cubicBezTo>
                <a:cubicBezTo>
                  <a:pt x="816" y="750"/>
                  <a:pt x="783" y="785"/>
                  <a:pt x="802" y="662"/>
                </a:cubicBezTo>
                <a:cubicBezTo>
                  <a:pt x="798" y="593"/>
                  <a:pt x="784" y="446"/>
                  <a:pt x="802" y="379"/>
                </a:cubicBezTo>
                <a:cubicBezTo>
                  <a:pt x="808" y="357"/>
                  <a:pt x="843" y="358"/>
                  <a:pt x="862" y="345"/>
                </a:cubicBezTo>
                <a:cubicBezTo>
                  <a:pt x="881" y="282"/>
                  <a:pt x="920" y="194"/>
                  <a:pt x="862" y="139"/>
                </a:cubicBezTo>
                <a:cubicBezTo>
                  <a:pt x="794" y="142"/>
                  <a:pt x="706" y="178"/>
                  <a:pt x="657" y="130"/>
                </a:cubicBezTo>
                <a:cubicBezTo>
                  <a:pt x="639" y="112"/>
                  <a:pt x="662" y="69"/>
                  <a:pt x="622" y="62"/>
                </a:cubicBezTo>
                <a:cubicBezTo>
                  <a:pt x="549" y="49"/>
                  <a:pt x="474" y="56"/>
                  <a:pt x="400" y="53"/>
                </a:cubicBezTo>
                <a:cubicBezTo>
                  <a:pt x="351" y="42"/>
                  <a:pt x="312" y="14"/>
                  <a:pt x="263" y="2"/>
                </a:cubicBezTo>
                <a:cubicBezTo>
                  <a:pt x="186" y="5"/>
                  <a:pt x="108" y="0"/>
                  <a:pt x="31" y="10"/>
                </a:cubicBezTo>
                <a:cubicBezTo>
                  <a:pt x="0" y="14"/>
                  <a:pt x="2" y="81"/>
                  <a:pt x="23" y="105"/>
                </a:cubicBezTo>
                <a:cubicBezTo>
                  <a:pt x="36" y="120"/>
                  <a:pt x="63" y="109"/>
                  <a:pt x="83" y="113"/>
                </a:cubicBezTo>
                <a:cubicBezTo>
                  <a:pt x="130" y="121"/>
                  <a:pt x="172" y="133"/>
                  <a:pt x="220" y="139"/>
                </a:cubicBezTo>
                <a:cubicBezTo>
                  <a:pt x="238" y="151"/>
                  <a:pt x="271" y="190"/>
                  <a:pt x="271" y="14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8" name="Oval 6"/>
          <p:cNvSpPr>
            <a:spLocks noChangeArrowheads="1"/>
          </p:cNvSpPr>
          <p:nvPr/>
        </p:nvSpPr>
        <p:spPr bwMode="auto">
          <a:xfrm rot="3386674">
            <a:off x="3935413" y="2557463"/>
            <a:ext cx="1143000" cy="914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9" name="Oval 7"/>
          <p:cNvSpPr>
            <a:spLocks noChangeArrowheads="1"/>
          </p:cNvSpPr>
          <p:nvPr/>
        </p:nvSpPr>
        <p:spPr bwMode="auto">
          <a:xfrm rot="3386674">
            <a:off x="6373813" y="2557463"/>
            <a:ext cx="1143000" cy="914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90" name="Oval 8"/>
          <p:cNvSpPr>
            <a:spLocks noChangeArrowheads="1"/>
          </p:cNvSpPr>
          <p:nvPr/>
        </p:nvSpPr>
        <p:spPr bwMode="auto">
          <a:xfrm rot="3386674">
            <a:off x="1116013" y="4462463"/>
            <a:ext cx="1143000" cy="914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91" name="Freeform 9"/>
          <p:cNvSpPr>
            <a:spLocks/>
          </p:cNvSpPr>
          <p:nvPr/>
        </p:nvSpPr>
        <p:spPr bwMode="auto">
          <a:xfrm>
            <a:off x="1382713" y="4576763"/>
            <a:ext cx="685800" cy="762000"/>
          </a:xfrm>
          <a:custGeom>
            <a:avLst/>
            <a:gdLst>
              <a:gd name="T0" fmla="*/ 271 w 920"/>
              <a:gd name="T1" fmla="*/ 147 h 816"/>
              <a:gd name="T2" fmla="*/ 280 w 920"/>
              <a:gd name="T3" fmla="*/ 379 h 816"/>
              <a:gd name="T4" fmla="*/ 340 w 920"/>
              <a:gd name="T5" fmla="*/ 387 h 816"/>
              <a:gd name="T6" fmla="*/ 460 w 920"/>
              <a:gd name="T7" fmla="*/ 413 h 816"/>
              <a:gd name="T8" fmla="*/ 494 w 920"/>
              <a:gd name="T9" fmla="*/ 610 h 816"/>
              <a:gd name="T10" fmla="*/ 545 w 920"/>
              <a:gd name="T11" fmla="*/ 619 h 816"/>
              <a:gd name="T12" fmla="*/ 580 w 920"/>
              <a:gd name="T13" fmla="*/ 790 h 816"/>
              <a:gd name="T14" fmla="*/ 682 w 920"/>
              <a:gd name="T15" fmla="*/ 816 h 816"/>
              <a:gd name="T16" fmla="*/ 802 w 920"/>
              <a:gd name="T17" fmla="*/ 662 h 816"/>
              <a:gd name="T18" fmla="*/ 802 w 920"/>
              <a:gd name="T19" fmla="*/ 379 h 816"/>
              <a:gd name="T20" fmla="*/ 862 w 920"/>
              <a:gd name="T21" fmla="*/ 345 h 816"/>
              <a:gd name="T22" fmla="*/ 862 w 920"/>
              <a:gd name="T23" fmla="*/ 139 h 816"/>
              <a:gd name="T24" fmla="*/ 657 w 920"/>
              <a:gd name="T25" fmla="*/ 130 h 816"/>
              <a:gd name="T26" fmla="*/ 622 w 920"/>
              <a:gd name="T27" fmla="*/ 62 h 816"/>
              <a:gd name="T28" fmla="*/ 400 w 920"/>
              <a:gd name="T29" fmla="*/ 53 h 816"/>
              <a:gd name="T30" fmla="*/ 263 w 920"/>
              <a:gd name="T31" fmla="*/ 2 h 816"/>
              <a:gd name="T32" fmla="*/ 31 w 920"/>
              <a:gd name="T33" fmla="*/ 10 h 816"/>
              <a:gd name="T34" fmla="*/ 23 w 920"/>
              <a:gd name="T35" fmla="*/ 105 h 816"/>
              <a:gd name="T36" fmla="*/ 83 w 920"/>
              <a:gd name="T37" fmla="*/ 113 h 816"/>
              <a:gd name="T38" fmla="*/ 220 w 920"/>
              <a:gd name="T39" fmla="*/ 139 h 816"/>
              <a:gd name="T40" fmla="*/ 271 w 920"/>
              <a:gd name="T41" fmla="*/ 147 h 81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920"/>
              <a:gd name="T64" fmla="*/ 0 h 816"/>
              <a:gd name="T65" fmla="*/ 920 w 920"/>
              <a:gd name="T66" fmla="*/ 816 h 81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920" h="816">
                <a:moveTo>
                  <a:pt x="271" y="147"/>
                </a:moveTo>
                <a:cubicBezTo>
                  <a:pt x="271" y="149"/>
                  <a:pt x="247" y="343"/>
                  <a:pt x="280" y="379"/>
                </a:cubicBezTo>
                <a:cubicBezTo>
                  <a:pt x="294" y="394"/>
                  <a:pt x="320" y="384"/>
                  <a:pt x="340" y="387"/>
                </a:cubicBezTo>
                <a:cubicBezTo>
                  <a:pt x="396" y="396"/>
                  <a:pt x="400" y="398"/>
                  <a:pt x="460" y="413"/>
                </a:cubicBezTo>
                <a:cubicBezTo>
                  <a:pt x="478" y="477"/>
                  <a:pt x="466" y="550"/>
                  <a:pt x="494" y="610"/>
                </a:cubicBezTo>
                <a:cubicBezTo>
                  <a:pt x="501" y="626"/>
                  <a:pt x="528" y="616"/>
                  <a:pt x="545" y="619"/>
                </a:cubicBezTo>
                <a:cubicBezTo>
                  <a:pt x="557" y="665"/>
                  <a:pt x="556" y="754"/>
                  <a:pt x="580" y="790"/>
                </a:cubicBezTo>
                <a:cubicBezTo>
                  <a:pt x="588" y="802"/>
                  <a:pt x="670" y="814"/>
                  <a:pt x="682" y="816"/>
                </a:cubicBezTo>
                <a:cubicBezTo>
                  <a:pt x="816" y="750"/>
                  <a:pt x="783" y="785"/>
                  <a:pt x="802" y="662"/>
                </a:cubicBezTo>
                <a:cubicBezTo>
                  <a:pt x="798" y="593"/>
                  <a:pt x="784" y="446"/>
                  <a:pt x="802" y="379"/>
                </a:cubicBezTo>
                <a:cubicBezTo>
                  <a:pt x="808" y="357"/>
                  <a:pt x="843" y="358"/>
                  <a:pt x="862" y="345"/>
                </a:cubicBezTo>
                <a:cubicBezTo>
                  <a:pt x="881" y="282"/>
                  <a:pt x="920" y="194"/>
                  <a:pt x="862" y="139"/>
                </a:cubicBezTo>
                <a:cubicBezTo>
                  <a:pt x="794" y="142"/>
                  <a:pt x="706" y="178"/>
                  <a:pt x="657" y="130"/>
                </a:cubicBezTo>
                <a:cubicBezTo>
                  <a:pt x="639" y="112"/>
                  <a:pt x="662" y="69"/>
                  <a:pt x="622" y="62"/>
                </a:cubicBezTo>
                <a:cubicBezTo>
                  <a:pt x="549" y="49"/>
                  <a:pt x="474" y="56"/>
                  <a:pt x="400" y="53"/>
                </a:cubicBezTo>
                <a:cubicBezTo>
                  <a:pt x="351" y="42"/>
                  <a:pt x="312" y="14"/>
                  <a:pt x="263" y="2"/>
                </a:cubicBezTo>
                <a:cubicBezTo>
                  <a:pt x="186" y="5"/>
                  <a:pt x="108" y="0"/>
                  <a:pt x="31" y="10"/>
                </a:cubicBezTo>
                <a:cubicBezTo>
                  <a:pt x="0" y="14"/>
                  <a:pt x="2" y="81"/>
                  <a:pt x="23" y="105"/>
                </a:cubicBezTo>
                <a:cubicBezTo>
                  <a:pt x="36" y="120"/>
                  <a:pt x="63" y="109"/>
                  <a:pt x="83" y="113"/>
                </a:cubicBezTo>
                <a:cubicBezTo>
                  <a:pt x="130" y="121"/>
                  <a:pt x="172" y="133"/>
                  <a:pt x="220" y="139"/>
                </a:cubicBezTo>
                <a:cubicBezTo>
                  <a:pt x="238" y="151"/>
                  <a:pt x="271" y="190"/>
                  <a:pt x="271" y="14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92" name="Freeform 10"/>
          <p:cNvSpPr>
            <a:spLocks/>
          </p:cNvSpPr>
          <p:nvPr/>
        </p:nvSpPr>
        <p:spPr bwMode="auto">
          <a:xfrm>
            <a:off x="7021513" y="2595563"/>
            <a:ext cx="685800" cy="762000"/>
          </a:xfrm>
          <a:custGeom>
            <a:avLst/>
            <a:gdLst>
              <a:gd name="T0" fmla="*/ 271 w 920"/>
              <a:gd name="T1" fmla="*/ 147 h 816"/>
              <a:gd name="T2" fmla="*/ 280 w 920"/>
              <a:gd name="T3" fmla="*/ 379 h 816"/>
              <a:gd name="T4" fmla="*/ 340 w 920"/>
              <a:gd name="T5" fmla="*/ 387 h 816"/>
              <a:gd name="T6" fmla="*/ 460 w 920"/>
              <a:gd name="T7" fmla="*/ 413 h 816"/>
              <a:gd name="T8" fmla="*/ 494 w 920"/>
              <a:gd name="T9" fmla="*/ 610 h 816"/>
              <a:gd name="T10" fmla="*/ 545 w 920"/>
              <a:gd name="T11" fmla="*/ 619 h 816"/>
              <a:gd name="T12" fmla="*/ 580 w 920"/>
              <a:gd name="T13" fmla="*/ 790 h 816"/>
              <a:gd name="T14" fmla="*/ 682 w 920"/>
              <a:gd name="T15" fmla="*/ 816 h 816"/>
              <a:gd name="T16" fmla="*/ 802 w 920"/>
              <a:gd name="T17" fmla="*/ 662 h 816"/>
              <a:gd name="T18" fmla="*/ 802 w 920"/>
              <a:gd name="T19" fmla="*/ 379 h 816"/>
              <a:gd name="T20" fmla="*/ 862 w 920"/>
              <a:gd name="T21" fmla="*/ 345 h 816"/>
              <a:gd name="T22" fmla="*/ 862 w 920"/>
              <a:gd name="T23" fmla="*/ 139 h 816"/>
              <a:gd name="T24" fmla="*/ 657 w 920"/>
              <a:gd name="T25" fmla="*/ 130 h 816"/>
              <a:gd name="T26" fmla="*/ 622 w 920"/>
              <a:gd name="T27" fmla="*/ 62 h 816"/>
              <a:gd name="T28" fmla="*/ 400 w 920"/>
              <a:gd name="T29" fmla="*/ 53 h 816"/>
              <a:gd name="T30" fmla="*/ 263 w 920"/>
              <a:gd name="T31" fmla="*/ 2 h 816"/>
              <a:gd name="T32" fmla="*/ 31 w 920"/>
              <a:gd name="T33" fmla="*/ 10 h 816"/>
              <a:gd name="T34" fmla="*/ 23 w 920"/>
              <a:gd name="T35" fmla="*/ 105 h 816"/>
              <a:gd name="T36" fmla="*/ 83 w 920"/>
              <a:gd name="T37" fmla="*/ 113 h 816"/>
              <a:gd name="T38" fmla="*/ 220 w 920"/>
              <a:gd name="T39" fmla="*/ 139 h 816"/>
              <a:gd name="T40" fmla="*/ 271 w 920"/>
              <a:gd name="T41" fmla="*/ 147 h 81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920"/>
              <a:gd name="T64" fmla="*/ 0 h 816"/>
              <a:gd name="T65" fmla="*/ 920 w 920"/>
              <a:gd name="T66" fmla="*/ 816 h 81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920" h="816">
                <a:moveTo>
                  <a:pt x="271" y="147"/>
                </a:moveTo>
                <a:cubicBezTo>
                  <a:pt x="271" y="149"/>
                  <a:pt x="247" y="343"/>
                  <a:pt x="280" y="379"/>
                </a:cubicBezTo>
                <a:cubicBezTo>
                  <a:pt x="294" y="394"/>
                  <a:pt x="320" y="384"/>
                  <a:pt x="340" y="387"/>
                </a:cubicBezTo>
                <a:cubicBezTo>
                  <a:pt x="396" y="396"/>
                  <a:pt x="400" y="398"/>
                  <a:pt x="460" y="413"/>
                </a:cubicBezTo>
                <a:cubicBezTo>
                  <a:pt x="478" y="477"/>
                  <a:pt x="466" y="550"/>
                  <a:pt x="494" y="610"/>
                </a:cubicBezTo>
                <a:cubicBezTo>
                  <a:pt x="501" y="626"/>
                  <a:pt x="528" y="616"/>
                  <a:pt x="545" y="619"/>
                </a:cubicBezTo>
                <a:cubicBezTo>
                  <a:pt x="557" y="665"/>
                  <a:pt x="556" y="754"/>
                  <a:pt x="580" y="790"/>
                </a:cubicBezTo>
                <a:cubicBezTo>
                  <a:pt x="588" y="802"/>
                  <a:pt x="670" y="814"/>
                  <a:pt x="682" y="816"/>
                </a:cubicBezTo>
                <a:cubicBezTo>
                  <a:pt x="816" y="750"/>
                  <a:pt x="783" y="785"/>
                  <a:pt x="802" y="662"/>
                </a:cubicBezTo>
                <a:cubicBezTo>
                  <a:pt x="798" y="593"/>
                  <a:pt x="784" y="446"/>
                  <a:pt x="802" y="379"/>
                </a:cubicBezTo>
                <a:cubicBezTo>
                  <a:pt x="808" y="357"/>
                  <a:pt x="843" y="358"/>
                  <a:pt x="862" y="345"/>
                </a:cubicBezTo>
                <a:cubicBezTo>
                  <a:pt x="881" y="282"/>
                  <a:pt x="920" y="194"/>
                  <a:pt x="862" y="139"/>
                </a:cubicBezTo>
                <a:cubicBezTo>
                  <a:pt x="794" y="142"/>
                  <a:pt x="706" y="178"/>
                  <a:pt x="657" y="130"/>
                </a:cubicBezTo>
                <a:cubicBezTo>
                  <a:pt x="639" y="112"/>
                  <a:pt x="662" y="69"/>
                  <a:pt x="622" y="62"/>
                </a:cubicBezTo>
                <a:cubicBezTo>
                  <a:pt x="549" y="49"/>
                  <a:pt x="474" y="56"/>
                  <a:pt x="400" y="53"/>
                </a:cubicBezTo>
                <a:cubicBezTo>
                  <a:pt x="351" y="42"/>
                  <a:pt x="312" y="14"/>
                  <a:pt x="263" y="2"/>
                </a:cubicBezTo>
                <a:cubicBezTo>
                  <a:pt x="186" y="5"/>
                  <a:pt x="108" y="0"/>
                  <a:pt x="31" y="10"/>
                </a:cubicBezTo>
                <a:cubicBezTo>
                  <a:pt x="0" y="14"/>
                  <a:pt x="2" y="81"/>
                  <a:pt x="23" y="105"/>
                </a:cubicBezTo>
                <a:cubicBezTo>
                  <a:pt x="36" y="120"/>
                  <a:pt x="63" y="109"/>
                  <a:pt x="83" y="113"/>
                </a:cubicBezTo>
                <a:cubicBezTo>
                  <a:pt x="130" y="121"/>
                  <a:pt x="172" y="133"/>
                  <a:pt x="220" y="139"/>
                </a:cubicBezTo>
                <a:cubicBezTo>
                  <a:pt x="238" y="151"/>
                  <a:pt x="271" y="190"/>
                  <a:pt x="271" y="14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93" name="Freeform 11"/>
          <p:cNvSpPr>
            <a:spLocks/>
          </p:cNvSpPr>
          <p:nvPr/>
        </p:nvSpPr>
        <p:spPr bwMode="auto">
          <a:xfrm>
            <a:off x="4811713" y="2595563"/>
            <a:ext cx="685800" cy="762000"/>
          </a:xfrm>
          <a:custGeom>
            <a:avLst/>
            <a:gdLst>
              <a:gd name="T0" fmla="*/ 271 w 920"/>
              <a:gd name="T1" fmla="*/ 147 h 816"/>
              <a:gd name="T2" fmla="*/ 280 w 920"/>
              <a:gd name="T3" fmla="*/ 379 h 816"/>
              <a:gd name="T4" fmla="*/ 340 w 920"/>
              <a:gd name="T5" fmla="*/ 387 h 816"/>
              <a:gd name="T6" fmla="*/ 460 w 920"/>
              <a:gd name="T7" fmla="*/ 413 h 816"/>
              <a:gd name="T8" fmla="*/ 494 w 920"/>
              <a:gd name="T9" fmla="*/ 610 h 816"/>
              <a:gd name="T10" fmla="*/ 545 w 920"/>
              <a:gd name="T11" fmla="*/ 619 h 816"/>
              <a:gd name="T12" fmla="*/ 580 w 920"/>
              <a:gd name="T13" fmla="*/ 790 h 816"/>
              <a:gd name="T14" fmla="*/ 682 w 920"/>
              <a:gd name="T15" fmla="*/ 816 h 816"/>
              <a:gd name="T16" fmla="*/ 802 w 920"/>
              <a:gd name="T17" fmla="*/ 662 h 816"/>
              <a:gd name="T18" fmla="*/ 802 w 920"/>
              <a:gd name="T19" fmla="*/ 379 h 816"/>
              <a:gd name="T20" fmla="*/ 862 w 920"/>
              <a:gd name="T21" fmla="*/ 345 h 816"/>
              <a:gd name="T22" fmla="*/ 862 w 920"/>
              <a:gd name="T23" fmla="*/ 139 h 816"/>
              <a:gd name="T24" fmla="*/ 657 w 920"/>
              <a:gd name="T25" fmla="*/ 130 h 816"/>
              <a:gd name="T26" fmla="*/ 622 w 920"/>
              <a:gd name="T27" fmla="*/ 62 h 816"/>
              <a:gd name="T28" fmla="*/ 400 w 920"/>
              <a:gd name="T29" fmla="*/ 53 h 816"/>
              <a:gd name="T30" fmla="*/ 263 w 920"/>
              <a:gd name="T31" fmla="*/ 2 h 816"/>
              <a:gd name="T32" fmla="*/ 31 w 920"/>
              <a:gd name="T33" fmla="*/ 10 h 816"/>
              <a:gd name="T34" fmla="*/ 23 w 920"/>
              <a:gd name="T35" fmla="*/ 105 h 816"/>
              <a:gd name="T36" fmla="*/ 83 w 920"/>
              <a:gd name="T37" fmla="*/ 113 h 816"/>
              <a:gd name="T38" fmla="*/ 220 w 920"/>
              <a:gd name="T39" fmla="*/ 139 h 816"/>
              <a:gd name="T40" fmla="*/ 271 w 920"/>
              <a:gd name="T41" fmla="*/ 147 h 81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920"/>
              <a:gd name="T64" fmla="*/ 0 h 816"/>
              <a:gd name="T65" fmla="*/ 920 w 920"/>
              <a:gd name="T66" fmla="*/ 816 h 81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920" h="816">
                <a:moveTo>
                  <a:pt x="271" y="147"/>
                </a:moveTo>
                <a:cubicBezTo>
                  <a:pt x="271" y="149"/>
                  <a:pt x="247" y="343"/>
                  <a:pt x="280" y="379"/>
                </a:cubicBezTo>
                <a:cubicBezTo>
                  <a:pt x="294" y="394"/>
                  <a:pt x="320" y="384"/>
                  <a:pt x="340" y="387"/>
                </a:cubicBezTo>
                <a:cubicBezTo>
                  <a:pt x="396" y="396"/>
                  <a:pt x="400" y="398"/>
                  <a:pt x="460" y="413"/>
                </a:cubicBezTo>
                <a:cubicBezTo>
                  <a:pt x="478" y="477"/>
                  <a:pt x="466" y="550"/>
                  <a:pt x="494" y="610"/>
                </a:cubicBezTo>
                <a:cubicBezTo>
                  <a:pt x="501" y="626"/>
                  <a:pt x="528" y="616"/>
                  <a:pt x="545" y="619"/>
                </a:cubicBezTo>
                <a:cubicBezTo>
                  <a:pt x="557" y="665"/>
                  <a:pt x="556" y="754"/>
                  <a:pt x="580" y="790"/>
                </a:cubicBezTo>
                <a:cubicBezTo>
                  <a:pt x="588" y="802"/>
                  <a:pt x="670" y="814"/>
                  <a:pt x="682" y="816"/>
                </a:cubicBezTo>
                <a:cubicBezTo>
                  <a:pt x="816" y="750"/>
                  <a:pt x="783" y="785"/>
                  <a:pt x="802" y="662"/>
                </a:cubicBezTo>
                <a:cubicBezTo>
                  <a:pt x="798" y="593"/>
                  <a:pt x="784" y="446"/>
                  <a:pt x="802" y="379"/>
                </a:cubicBezTo>
                <a:cubicBezTo>
                  <a:pt x="808" y="357"/>
                  <a:pt x="843" y="358"/>
                  <a:pt x="862" y="345"/>
                </a:cubicBezTo>
                <a:cubicBezTo>
                  <a:pt x="881" y="282"/>
                  <a:pt x="920" y="194"/>
                  <a:pt x="862" y="139"/>
                </a:cubicBezTo>
                <a:cubicBezTo>
                  <a:pt x="794" y="142"/>
                  <a:pt x="706" y="178"/>
                  <a:pt x="657" y="130"/>
                </a:cubicBezTo>
                <a:cubicBezTo>
                  <a:pt x="639" y="112"/>
                  <a:pt x="662" y="69"/>
                  <a:pt x="622" y="62"/>
                </a:cubicBezTo>
                <a:cubicBezTo>
                  <a:pt x="549" y="49"/>
                  <a:pt x="474" y="56"/>
                  <a:pt x="400" y="53"/>
                </a:cubicBezTo>
                <a:cubicBezTo>
                  <a:pt x="351" y="42"/>
                  <a:pt x="312" y="14"/>
                  <a:pt x="263" y="2"/>
                </a:cubicBezTo>
                <a:cubicBezTo>
                  <a:pt x="186" y="5"/>
                  <a:pt x="108" y="0"/>
                  <a:pt x="31" y="10"/>
                </a:cubicBezTo>
                <a:cubicBezTo>
                  <a:pt x="0" y="14"/>
                  <a:pt x="2" y="81"/>
                  <a:pt x="23" y="105"/>
                </a:cubicBezTo>
                <a:cubicBezTo>
                  <a:pt x="36" y="120"/>
                  <a:pt x="63" y="109"/>
                  <a:pt x="83" y="113"/>
                </a:cubicBezTo>
                <a:cubicBezTo>
                  <a:pt x="130" y="121"/>
                  <a:pt x="172" y="133"/>
                  <a:pt x="220" y="139"/>
                </a:cubicBezTo>
                <a:cubicBezTo>
                  <a:pt x="238" y="151"/>
                  <a:pt x="271" y="190"/>
                  <a:pt x="271" y="14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94" name="Oval 12"/>
          <p:cNvSpPr>
            <a:spLocks noChangeArrowheads="1"/>
          </p:cNvSpPr>
          <p:nvPr/>
        </p:nvSpPr>
        <p:spPr bwMode="auto">
          <a:xfrm rot="3386674">
            <a:off x="3908426" y="4462463"/>
            <a:ext cx="1143000" cy="914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95" name="Freeform 13"/>
          <p:cNvSpPr>
            <a:spLocks/>
          </p:cNvSpPr>
          <p:nvPr/>
        </p:nvSpPr>
        <p:spPr bwMode="auto">
          <a:xfrm>
            <a:off x="4087813" y="4495800"/>
            <a:ext cx="685800" cy="762000"/>
          </a:xfrm>
          <a:custGeom>
            <a:avLst/>
            <a:gdLst>
              <a:gd name="T0" fmla="*/ 271 w 920"/>
              <a:gd name="T1" fmla="*/ 147 h 816"/>
              <a:gd name="T2" fmla="*/ 280 w 920"/>
              <a:gd name="T3" fmla="*/ 379 h 816"/>
              <a:gd name="T4" fmla="*/ 340 w 920"/>
              <a:gd name="T5" fmla="*/ 387 h 816"/>
              <a:gd name="T6" fmla="*/ 460 w 920"/>
              <a:gd name="T7" fmla="*/ 413 h 816"/>
              <a:gd name="T8" fmla="*/ 494 w 920"/>
              <a:gd name="T9" fmla="*/ 610 h 816"/>
              <a:gd name="T10" fmla="*/ 545 w 920"/>
              <a:gd name="T11" fmla="*/ 619 h 816"/>
              <a:gd name="T12" fmla="*/ 580 w 920"/>
              <a:gd name="T13" fmla="*/ 790 h 816"/>
              <a:gd name="T14" fmla="*/ 682 w 920"/>
              <a:gd name="T15" fmla="*/ 816 h 816"/>
              <a:gd name="T16" fmla="*/ 802 w 920"/>
              <a:gd name="T17" fmla="*/ 662 h 816"/>
              <a:gd name="T18" fmla="*/ 802 w 920"/>
              <a:gd name="T19" fmla="*/ 379 h 816"/>
              <a:gd name="T20" fmla="*/ 862 w 920"/>
              <a:gd name="T21" fmla="*/ 345 h 816"/>
              <a:gd name="T22" fmla="*/ 862 w 920"/>
              <a:gd name="T23" fmla="*/ 139 h 816"/>
              <a:gd name="T24" fmla="*/ 657 w 920"/>
              <a:gd name="T25" fmla="*/ 130 h 816"/>
              <a:gd name="T26" fmla="*/ 622 w 920"/>
              <a:gd name="T27" fmla="*/ 62 h 816"/>
              <a:gd name="T28" fmla="*/ 400 w 920"/>
              <a:gd name="T29" fmla="*/ 53 h 816"/>
              <a:gd name="T30" fmla="*/ 263 w 920"/>
              <a:gd name="T31" fmla="*/ 2 h 816"/>
              <a:gd name="T32" fmla="*/ 31 w 920"/>
              <a:gd name="T33" fmla="*/ 10 h 816"/>
              <a:gd name="T34" fmla="*/ 23 w 920"/>
              <a:gd name="T35" fmla="*/ 105 h 816"/>
              <a:gd name="T36" fmla="*/ 83 w 920"/>
              <a:gd name="T37" fmla="*/ 113 h 816"/>
              <a:gd name="T38" fmla="*/ 220 w 920"/>
              <a:gd name="T39" fmla="*/ 139 h 816"/>
              <a:gd name="T40" fmla="*/ 271 w 920"/>
              <a:gd name="T41" fmla="*/ 147 h 81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920"/>
              <a:gd name="T64" fmla="*/ 0 h 816"/>
              <a:gd name="T65" fmla="*/ 920 w 920"/>
              <a:gd name="T66" fmla="*/ 816 h 81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920" h="816">
                <a:moveTo>
                  <a:pt x="271" y="147"/>
                </a:moveTo>
                <a:cubicBezTo>
                  <a:pt x="271" y="149"/>
                  <a:pt x="247" y="343"/>
                  <a:pt x="280" y="379"/>
                </a:cubicBezTo>
                <a:cubicBezTo>
                  <a:pt x="294" y="394"/>
                  <a:pt x="320" y="384"/>
                  <a:pt x="340" y="387"/>
                </a:cubicBezTo>
                <a:cubicBezTo>
                  <a:pt x="396" y="396"/>
                  <a:pt x="400" y="398"/>
                  <a:pt x="460" y="413"/>
                </a:cubicBezTo>
                <a:cubicBezTo>
                  <a:pt x="478" y="477"/>
                  <a:pt x="466" y="550"/>
                  <a:pt x="494" y="610"/>
                </a:cubicBezTo>
                <a:cubicBezTo>
                  <a:pt x="501" y="626"/>
                  <a:pt x="528" y="616"/>
                  <a:pt x="545" y="619"/>
                </a:cubicBezTo>
                <a:cubicBezTo>
                  <a:pt x="557" y="665"/>
                  <a:pt x="556" y="754"/>
                  <a:pt x="580" y="790"/>
                </a:cubicBezTo>
                <a:cubicBezTo>
                  <a:pt x="588" y="802"/>
                  <a:pt x="670" y="814"/>
                  <a:pt x="682" y="816"/>
                </a:cubicBezTo>
                <a:cubicBezTo>
                  <a:pt x="816" y="750"/>
                  <a:pt x="783" y="785"/>
                  <a:pt x="802" y="662"/>
                </a:cubicBezTo>
                <a:cubicBezTo>
                  <a:pt x="798" y="593"/>
                  <a:pt x="784" y="446"/>
                  <a:pt x="802" y="379"/>
                </a:cubicBezTo>
                <a:cubicBezTo>
                  <a:pt x="808" y="357"/>
                  <a:pt x="843" y="358"/>
                  <a:pt x="862" y="345"/>
                </a:cubicBezTo>
                <a:cubicBezTo>
                  <a:pt x="881" y="282"/>
                  <a:pt x="920" y="194"/>
                  <a:pt x="862" y="139"/>
                </a:cubicBezTo>
                <a:cubicBezTo>
                  <a:pt x="794" y="142"/>
                  <a:pt x="706" y="178"/>
                  <a:pt x="657" y="130"/>
                </a:cubicBezTo>
                <a:cubicBezTo>
                  <a:pt x="639" y="112"/>
                  <a:pt x="662" y="69"/>
                  <a:pt x="622" y="62"/>
                </a:cubicBezTo>
                <a:cubicBezTo>
                  <a:pt x="549" y="49"/>
                  <a:pt x="474" y="56"/>
                  <a:pt x="400" y="53"/>
                </a:cubicBezTo>
                <a:cubicBezTo>
                  <a:pt x="351" y="42"/>
                  <a:pt x="312" y="14"/>
                  <a:pt x="263" y="2"/>
                </a:cubicBezTo>
                <a:cubicBezTo>
                  <a:pt x="186" y="5"/>
                  <a:pt x="108" y="0"/>
                  <a:pt x="31" y="10"/>
                </a:cubicBezTo>
                <a:cubicBezTo>
                  <a:pt x="0" y="14"/>
                  <a:pt x="2" y="81"/>
                  <a:pt x="23" y="105"/>
                </a:cubicBezTo>
                <a:cubicBezTo>
                  <a:pt x="36" y="120"/>
                  <a:pt x="63" y="109"/>
                  <a:pt x="83" y="113"/>
                </a:cubicBezTo>
                <a:cubicBezTo>
                  <a:pt x="130" y="121"/>
                  <a:pt x="172" y="133"/>
                  <a:pt x="220" y="139"/>
                </a:cubicBezTo>
                <a:cubicBezTo>
                  <a:pt x="238" y="151"/>
                  <a:pt x="271" y="190"/>
                  <a:pt x="271" y="14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96" name="Oval 14"/>
          <p:cNvSpPr>
            <a:spLocks noChangeArrowheads="1"/>
          </p:cNvSpPr>
          <p:nvPr/>
        </p:nvSpPr>
        <p:spPr bwMode="auto">
          <a:xfrm rot="3386674">
            <a:off x="6700839" y="4462463"/>
            <a:ext cx="1143000" cy="914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97" name="Freeform 15"/>
          <p:cNvSpPr>
            <a:spLocks/>
          </p:cNvSpPr>
          <p:nvPr/>
        </p:nvSpPr>
        <p:spPr bwMode="auto">
          <a:xfrm>
            <a:off x="6053139" y="4652963"/>
            <a:ext cx="685800" cy="762000"/>
          </a:xfrm>
          <a:custGeom>
            <a:avLst/>
            <a:gdLst>
              <a:gd name="T0" fmla="*/ 271 w 920"/>
              <a:gd name="T1" fmla="*/ 147 h 816"/>
              <a:gd name="T2" fmla="*/ 280 w 920"/>
              <a:gd name="T3" fmla="*/ 379 h 816"/>
              <a:gd name="T4" fmla="*/ 340 w 920"/>
              <a:gd name="T5" fmla="*/ 387 h 816"/>
              <a:gd name="T6" fmla="*/ 460 w 920"/>
              <a:gd name="T7" fmla="*/ 413 h 816"/>
              <a:gd name="T8" fmla="*/ 494 w 920"/>
              <a:gd name="T9" fmla="*/ 610 h 816"/>
              <a:gd name="T10" fmla="*/ 545 w 920"/>
              <a:gd name="T11" fmla="*/ 619 h 816"/>
              <a:gd name="T12" fmla="*/ 580 w 920"/>
              <a:gd name="T13" fmla="*/ 790 h 816"/>
              <a:gd name="T14" fmla="*/ 682 w 920"/>
              <a:gd name="T15" fmla="*/ 816 h 816"/>
              <a:gd name="T16" fmla="*/ 802 w 920"/>
              <a:gd name="T17" fmla="*/ 662 h 816"/>
              <a:gd name="T18" fmla="*/ 802 w 920"/>
              <a:gd name="T19" fmla="*/ 379 h 816"/>
              <a:gd name="T20" fmla="*/ 862 w 920"/>
              <a:gd name="T21" fmla="*/ 345 h 816"/>
              <a:gd name="T22" fmla="*/ 862 w 920"/>
              <a:gd name="T23" fmla="*/ 139 h 816"/>
              <a:gd name="T24" fmla="*/ 657 w 920"/>
              <a:gd name="T25" fmla="*/ 130 h 816"/>
              <a:gd name="T26" fmla="*/ 622 w 920"/>
              <a:gd name="T27" fmla="*/ 62 h 816"/>
              <a:gd name="T28" fmla="*/ 400 w 920"/>
              <a:gd name="T29" fmla="*/ 53 h 816"/>
              <a:gd name="T30" fmla="*/ 263 w 920"/>
              <a:gd name="T31" fmla="*/ 2 h 816"/>
              <a:gd name="T32" fmla="*/ 31 w 920"/>
              <a:gd name="T33" fmla="*/ 10 h 816"/>
              <a:gd name="T34" fmla="*/ 23 w 920"/>
              <a:gd name="T35" fmla="*/ 105 h 816"/>
              <a:gd name="T36" fmla="*/ 83 w 920"/>
              <a:gd name="T37" fmla="*/ 113 h 816"/>
              <a:gd name="T38" fmla="*/ 220 w 920"/>
              <a:gd name="T39" fmla="*/ 139 h 816"/>
              <a:gd name="T40" fmla="*/ 271 w 920"/>
              <a:gd name="T41" fmla="*/ 147 h 81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920"/>
              <a:gd name="T64" fmla="*/ 0 h 816"/>
              <a:gd name="T65" fmla="*/ 920 w 920"/>
              <a:gd name="T66" fmla="*/ 816 h 81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920" h="816">
                <a:moveTo>
                  <a:pt x="271" y="147"/>
                </a:moveTo>
                <a:cubicBezTo>
                  <a:pt x="271" y="149"/>
                  <a:pt x="247" y="343"/>
                  <a:pt x="280" y="379"/>
                </a:cubicBezTo>
                <a:cubicBezTo>
                  <a:pt x="294" y="394"/>
                  <a:pt x="320" y="384"/>
                  <a:pt x="340" y="387"/>
                </a:cubicBezTo>
                <a:cubicBezTo>
                  <a:pt x="396" y="396"/>
                  <a:pt x="400" y="398"/>
                  <a:pt x="460" y="413"/>
                </a:cubicBezTo>
                <a:cubicBezTo>
                  <a:pt x="478" y="477"/>
                  <a:pt x="466" y="550"/>
                  <a:pt x="494" y="610"/>
                </a:cubicBezTo>
                <a:cubicBezTo>
                  <a:pt x="501" y="626"/>
                  <a:pt x="528" y="616"/>
                  <a:pt x="545" y="619"/>
                </a:cubicBezTo>
                <a:cubicBezTo>
                  <a:pt x="557" y="665"/>
                  <a:pt x="556" y="754"/>
                  <a:pt x="580" y="790"/>
                </a:cubicBezTo>
                <a:cubicBezTo>
                  <a:pt x="588" y="802"/>
                  <a:pt x="670" y="814"/>
                  <a:pt x="682" y="816"/>
                </a:cubicBezTo>
                <a:cubicBezTo>
                  <a:pt x="816" y="750"/>
                  <a:pt x="783" y="785"/>
                  <a:pt x="802" y="662"/>
                </a:cubicBezTo>
                <a:cubicBezTo>
                  <a:pt x="798" y="593"/>
                  <a:pt x="784" y="446"/>
                  <a:pt x="802" y="379"/>
                </a:cubicBezTo>
                <a:cubicBezTo>
                  <a:pt x="808" y="357"/>
                  <a:pt x="843" y="358"/>
                  <a:pt x="862" y="345"/>
                </a:cubicBezTo>
                <a:cubicBezTo>
                  <a:pt x="881" y="282"/>
                  <a:pt x="920" y="194"/>
                  <a:pt x="862" y="139"/>
                </a:cubicBezTo>
                <a:cubicBezTo>
                  <a:pt x="794" y="142"/>
                  <a:pt x="706" y="178"/>
                  <a:pt x="657" y="130"/>
                </a:cubicBezTo>
                <a:cubicBezTo>
                  <a:pt x="639" y="112"/>
                  <a:pt x="662" y="69"/>
                  <a:pt x="622" y="62"/>
                </a:cubicBezTo>
                <a:cubicBezTo>
                  <a:pt x="549" y="49"/>
                  <a:pt x="474" y="56"/>
                  <a:pt x="400" y="53"/>
                </a:cubicBezTo>
                <a:cubicBezTo>
                  <a:pt x="351" y="42"/>
                  <a:pt x="312" y="14"/>
                  <a:pt x="263" y="2"/>
                </a:cubicBezTo>
                <a:cubicBezTo>
                  <a:pt x="186" y="5"/>
                  <a:pt x="108" y="0"/>
                  <a:pt x="31" y="10"/>
                </a:cubicBezTo>
                <a:cubicBezTo>
                  <a:pt x="0" y="14"/>
                  <a:pt x="2" y="81"/>
                  <a:pt x="23" y="105"/>
                </a:cubicBezTo>
                <a:cubicBezTo>
                  <a:pt x="36" y="120"/>
                  <a:pt x="63" y="109"/>
                  <a:pt x="83" y="113"/>
                </a:cubicBezTo>
                <a:cubicBezTo>
                  <a:pt x="130" y="121"/>
                  <a:pt x="172" y="133"/>
                  <a:pt x="220" y="139"/>
                </a:cubicBezTo>
                <a:cubicBezTo>
                  <a:pt x="238" y="151"/>
                  <a:pt x="271" y="190"/>
                  <a:pt x="271" y="147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Formal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70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Better understanding of the complex semantics of spatial objects and operations at the designer's level</a:t>
                </a:r>
              </a:p>
              <a:p>
                <a:r>
                  <a:rPr lang="en-AU" dirty="0"/>
                  <a:t>Clarity and consistency at the user’s level</a:t>
                </a:r>
              </a:p>
              <a:p>
                <a:r>
                  <a:rPr lang="en-AU" dirty="0"/>
                  <a:t>A step towards standardization</a:t>
                </a:r>
              </a:p>
              <a:p>
                <a:endParaRPr lang="en-AU" dirty="0"/>
              </a:p>
              <a:p>
                <a:r>
                  <a:rPr lang="en-AU" dirty="0"/>
                  <a:t>Relational Operation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AU" dirty="0"/>
                  <a:t>?</a:t>
                </a:r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727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6" t="-1023" r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70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8A460D6-B6B4-2840-8D15-0D9748251E69}" type="slidenum">
              <a:rPr lang="en-US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The 9-Intersection Matrix</a:t>
            </a:r>
          </a:p>
        </p:txBody>
      </p:sp>
      <p:sp>
        <p:nvSpPr>
          <p:cNvPr id="74760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AEA82CC-1A16-7045-893E-D0362F173A5E}" type="slidenum">
              <a:rPr lang="en-US"/>
              <a:pPr/>
              <a:t>45</a:t>
            </a:fld>
            <a:endParaRPr lang="en-US"/>
          </a:p>
        </p:txBody>
      </p:sp>
      <p:graphicFrame>
        <p:nvGraphicFramePr>
          <p:cNvPr id="74754" name="Object 2"/>
          <p:cNvGraphicFramePr>
            <a:graphicFrameLocks noChangeAspect="1"/>
          </p:cNvGraphicFramePr>
          <p:nvPr/>
        </p:nvGraphicFramePr>
        <p:xfrm>
          <a:off x="1524000" y="3429000"/>
          <a:ext cx="6248400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" name="Equation" r:id="rId4" imgW="7315200" imgH="2781300" progId="Equation.3">
                  <p:embed/>
                </p:oleObj>
              </mc:Choice>
              <mc:Fallback>
                <p:oleObj name="Equation" r:id="rId4" imgW="7315200" imgH="2781300" progId="Equation.3">
                  <p:embed/>
                  <p:pic>
                    <p:nvPicPr>
                      <p:cNvPr id="7475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429000"/>
                        <a:ext cx="6248400" cy="2381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76413" y="1662113"/>
            <a:ext cx="2997200" cy="1295400"/>
            <a:chOff x="1893" y="1023"/>
            <a:chExt cx="1888" cy="816"/>
          </a:xfrm>
          <a:solidFill>
            <a:schemeClr val="bg2"/>
          </a:solidFill>
        </p:grpSpPr>
        <p:sp>
          <p:nvSpPr>
            <p:cNvPr id="545797" name="Freeform 5"/>
            <p:cNvSpPr>
              <a:spLocks/>
            </p:cNvSpPr>
            <p:nvPr/>
          </p:nvSpPr>
          <p:spPr bwMode="auto">
            <a:xfrm>
              <a:off x="2613" y="1215"/>
              <a:ext cx="768" cy="6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624"/>
                </a:cxn>
                <a:cxn ang="0">
                  <a:pos x="432" y="624"/>
                </a:cxn>
                <a:cxn ang="0">
                  <a:pos x="480" y="480"/>
                </a:cxn>
                <a:cxn ang="0">
                  <a:pos x="768" y="432"/>
                </a:cxn>
                <a:cxn ang="0">
                  <a:pos x="768" y="192"/>
                </a:cxn>
                <a:cxn ang="0">
                  <a:pos x="432" y="240"/>
                </a:cxn>
                <a:cxn ang="0">
                  <a:pos x="432" y="96"/>
                </a:cxn>
                <a:cxn ang="0">
                  <a:pos x="192" y="144"/>
                </a:cxn>
                <a:cxn ang="0">
                  <a:pos x="0" y="0"/>
                </a:cxn>
              </a:cxnLst>
              <a:rect l="0" t="0" r="r" b="b"/>
              <a:pathLst>
                <a:path w="768" h="624">
                  <a:moveTo>
                    <a:pt x="0" y="0"/>
                  </a:moveTo>
                  <a:lnTo>
                    <a:pt x="48" y="624"/>
                  </a:lnTo>
                  <a:lnTo>
                    <a:pt x="432" y="624"/>
                  </a:lnTo>
                  <a:lnTo>
                    <a:pt x="480" y="480"/>
                  </a:lnTo>
                  <a:lnTo>
                    <a:pt x="768" y="432"/>
                  </a:lnTo>
                  <a:lnTo>
                    <a:pt x="768" y="192"/>
                  </a:lnTo>
                  <a:lnTo>
                    <a:pt x="432" y="240"/>
                  </a:lnTo>
                  <a:lnTo>
                    <a:pt x="432" y="96"/>
                  </a:lnTo>
                  <a:lnTo>
                    <a:pt x="192" y="1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graphicFrame>
          <p:nvGraphicFramePr>
            <p:cNvPr id="74755" name="Object 3"/>
            <p:cNvGraphicFramePr>
              <a:graphicFrameLocks noChangeAspect="1"/>
            </p:cNvGraphicFramePr>
            <p:nvPr/>
          </p:nvGraphicFramePr>
          <p:xfrm>
            <a:off x="3429" y="1119"/>
            <a:ext cx="352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78" name="Equation" r:id="rId6" imgW="5689600" imgH="7315200" progId="Equation.3">
                    <p:embed/>
                  </p:oleObj>
                </mc:Choice>
                <mc:Fallback>
                  <p:oleObj name="Equation" r:id="rId6" imgW="5689600" imgH="7315200" progId="Equation.3">
                    <p:embed/>
                    <p:pic>
                      <p:nvPicPr>
                        <p:cNvPr id="7475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9" y="1119"/>
                          <a:ext cx="352" cy="4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756" name="Object 4"/>
            <p:cNvGraphicFramePr>
              <a:graphicFrameLocks noChangeAspect="1"/>
            </p:cNvGraphicFramePr>
            <p:nvPr/>
          </p:nvGraphicFramePr>
          <p:xfrm>
            <a:off x="1893" y="1023"/>
            <a:ext cx="381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79" name="Equation" r:id="rId8" imgW="6096000" imgH="7315200" progId="Equation.3">
                    <p:embed/>
                  </p:oleObj>
                </mc:Choice>
                <mc:Fallback>
                  <p:oleObj name="Equation" r:id="rId8" imgW="6096000" imgH="7315200" progId="Equation.3">
                    <p:embed/>
                    <p:pic>
                      <p:nvPicPr>
                        <p:cNvPr id="7475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3" y="1023"/>
                          <a:ext cx="381" cy="4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757" name="Object 5"/>
            <p:cNvGraphicFramePr>
              <a:graphicFrameLocks noChangeAspect="1"/>
            </p:cNvGraphicFramePr>
            <p:nvPr/>
          </p:nvGraphicFramePr>
          <p:xfrm>
            <a:off x="2674" y="1359"/>
            <a:ext cx="326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0" name="Equation" r:id="rId10" imgW="5283200" imgH="7315200" progId="Equation.3">
                    <p:embed/>
                  </p:oleObj>
                </mc:Choice>
                <mc:Fallback>
                  <p:oleObj name="Equation" r:id="rId10" imgW="5283200" imgH="7315200" progId="Equation.3">
                    <p:embed/>
                    <p:pic>
                      <p:nvPicPr>
                        <p:cNvPr id="7475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4" y="1359"/>
                          <a:ext cx="326" cy="4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5801" name="Line 9"/>
            <p:cNvSpPr>
              <a:spLocks noChangeShapeType="1"/>
            </p:cNvSpPr>
            <p:nvPr/>
          </p:nvSpPr>
          <p:spPr bwMode="auto">
            <a:xfrm>
              <a:off x="2277" y="1305"/>
              <a:ext cx="336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74762" name="Text Box 10"/>
          <p:cNvSpPr txBox="1">
            <a:spLocks noChangeArrowheads="1"/>
          </p:cNvSpPr>
          <p:nvPr/>
        </p:nvSpPr>
        <p:spPr bwMode="auto">
          <a:xfrm>
            <a:off x="5276850" y="1666875"/>
            <a:ext cx="1666875" cy="1311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/>
              <a:t>A</a:t>
            </a:r>
            <a:r>
              <a:rPr lang="en-US" sz="2000" i="1" baseline="-25000"/>
              <a:t>b</a:t>
            </a:r>
            <a:r>
              <a:rPr lang="en-US" sz="2000"/>
              <a:t>: boundary</a:t>
            </a:r>
          </a:p>
          <a:p>
            <a:pPr>
              <a:spcBef>
                <a:spcPct val="50000"/>
              </a:spcBef>
            </a:pPr>
            <a:r>
              <a:rPr lang="en-US" sz="2000" i="1"/>
              <a:t>A</a:t>
            </a:r>
            <a:r>
              <a:rPr lang="en-US" sz="2000" i="1" baseline="-25000"/>
              <a:t>i</a:t>
            </a:r>
            <a:r>
              <a:rPr lang="en-US" sz="2000"/>
              <a:t>: interior</a:t>
            </a:r>
          </a:p>
          <a:p>
            <a:pPr>
              <a:spcBef>
                <a:spcPct val="50000"/>
              </a:spcBef>
            </a:pPr>
            <a:r>
              <a:rPr lang="en-US" sz="2000" i="1"/>
              <a:t>A</a:t>
            </a:r>
            <a:r>
              <a:rPr lang="en-US" sz="2000" i="1" baseline="-25000"/>
              <a:t>e</a:t>
            </a:r>
            <a:r>
              <a:rPr lang="en-US" sz="2000"/>
              <a:t>: exterior</a:t>
            </a:r>
            <a:endParaRPr lang="en-AU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F12B1-A6B5-EE4E-90F3-FC5A80EC0DCB}"/>
              </a:ext>
            </a:extLst>
          </p:cNvPr>
          <p:cNvSpPr txBox="1"/>
          <p:nvPr/>
        </p:nvSpPr>
        <p:spPr>
          <a:xfrm>
            <a:off x="24899" y="6461877"/>
            <a:ext cx="8557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err="1"/>
              <a:t>Egenhofer</a:t>
            </a:r>
            <a:r>
              <a:rPr lang="en-AU" sz="1400" dirty="0"/>
              <a:t>, M.J.; Herring, J.R. (1990). "A Mathematical Framework for the Definition of Topological Relationships"</a:t>
            </a:r>
            <a:endParaRPr lang="en-US" sz="1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The 8 Spatial Relationships (I)</a:t>
            </a:r>
          </a:p>
        </p:txBody>
      </p:sp>
      <p:sp>
        <p:nvSpPr>
          <p:cNvPr id="7577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840ED38-8EB3-DF4F-9447-BE892377468C}" type="slidenum">
              <a:rPr lang="en-US"/>
              <a:pPr/>
              <a:t>46</a:t>
            </a:fld>
            <a:endParaRPr lang="en-US"/>
          </a:p>
        </p:txBody>
      </p:sp>
      <p:sp>
        <p:nvSpPr>
          <p:cNvPr id="7578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600200"/>
            <a:ext cx="7772400" cy="4724400"/>
          </a:xfrm>
        </p:spPr>
        <p:txBody>
          <a:bodyPr/>
          <a:lstStyle/>
          <a:p>
            <a:r>
              <a:rPr lang="en-AU" dirty="0">
                <a:solidFill>
                  <a:srgbClr val="0070C0"/>
                </a:solidFill>
              </a:rPr>
              <a:t>Complete</a:t>
            </a:r>
            <a:r>
              <a:rPr lang="en-AU" dirty="0">
                <a:solidFill>
                  <a:schemeClr val="tx1"/>
                </a:solidFill>
              </a:rPr>
              <a:t>, and </a:t>
            </a:r>
            <a:r>
              <a:rPr lang="en-AU" dirty="0">
                <a:solidFill>
                  <a:srgbClr val="0070C0"/>
                </a:solidFill>
              </a:rPr>
              <a:t>Mutually Exclusive</a:t>
            </a:r>
            <a:r>
              <a:rPr lang="en-AU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5782" name="Oval 4"/>
          <p:cNvSpPr>
            <a:spLocks noChangeArrowheads="1"/>
          </p:cNvSpPr>
          <p:nvPr/>
        </p:nvSpPr>
        <p:spPr bwMode="auto">
          <a:xfrm>
            <a:off x="4876800" y="4249738"/>
            <a:ext cx="1524000" cy="989012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3" name="Oval 5"/>
          <p:cNvSpPr>
            <a:spLocks noChangeArrowheads="1"/>
          </p:cNvSpPr>
          <p:nvPr/>
        </p:nvSpPr>
        <p:spPr bwMode="auto">
          <a:xfrm>
            <a:off x="4800600" y="2274888"/>
            <a:ext cx="1676400" cy="1058862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4" name="Oval 6"/>
          <p:cNvSpPr>
            <a:spLocks noChangeArrowheads="1"/>
          </p:cNvSpPr>
          <p:nvPr/>
        </p:nvSpPr>
        <p:spPr bwMode="auto">
          <a:xfrm>
            <a:off x="914400" y="2344738"/>
            <a:ext cx="533400" cy="3524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5" name="Oval 7"/>
          <p:cNvSpPr>
            <a:spLocks noChangeArrowheads="1"/>
          </p:cNvSpPr>
          <p:nvPr/>
        </p:nvSpPr>
        <p:spPr bwMode="auto">
          <a:xfrm>
            <a:off x="1600200" y="2697163"/>
            <a:ext cx="381000" cy="423862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6" name="Text Box 8"/>
          <p:cNvSpPr txBox="1">
            <a:spLocks noChangeArrowheads="1"/>
          </p:cNvSpPr>
          <p:nvPr/>
        </p:nvSpPr>
        <p:spPr bwMode="auto">
          <a:xfrm>
            <a:off x="838200" y="3403600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disjoint</a:t>
            </a:r>
          </a:p>
        </p:txBody>
      </p:sp>
      <p:sp>
        <p:nvSpPr>
          <p:cNvPr id="75787" name="Oval 9"/>
          <p:cNvSpPr>
            <a:spLocks noChangeArrowheads="1"/>
          </p:cNvSpPr>
          <p:nvPr/>
        </p:nvSpPr>
        <p:spPr bwMode="auto">
          <a:xfrm>
            <a:off x="762000" y="4673600"/>
            <a:ext cx="533400" cy="3524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8" name="Oval 10"/>
          <p:cNvSpPr>
            <a:spLocks noChangeArrowheads="1"/>
          </p:cNvSpPr>
          <p:nvPr/>
        </p:nvSpPr>
        <p:spPr bwMode="auto">
          <a:xfrm>
            <a:off x="1295400" y="4673600"/>
            <a:ext cx="381000" cy="423863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9" name="Text Box 11"/>
          <p:cNvSpPr txBox="1">
            <a:spLocks noChangeArrowheads="1"/>
          </p:cNvSpPr>
          <p:nvPr/>
        </p:nvSpPr>
        <p:spPr bwMode="auto">
          <a:xfrm>
            <a:off x="838200" y="5378450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meet</a:t>
            </a:r>
          </a:p>
        </p:txBody>
      </p:sp>
      <p:sp>
        <p:nvSpPr>
          <p:cNvPr id="75790" name="Oval 12"/>
          <p:cNvSpPr>
            <a:spLocks noChangeArrowheads="1"/>
          </p:cNvSpPr>
          <p:nvPr/>
        </p:nvSpPr>
        <p:spPr bwMode="auto">
          <a:xfrm>
            <a:off x="3124200" y="4321175"/>
            <a:ext cx="1066800" cy="9874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91" name="Oval 13"/>
          <p:cNvSpPr>
            <a:spLocks noChangeArrowheads="1"/>
          </p:cNvSpPr>
          <p:nvPr/>
        </p:nvSpPr>
        <p:spPr bwMode="auto">
          <a:xfrm>
            <a:off x="3800475" y="4648200"/>
            <a:ext cx="381000" cy="423863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92" name="Text Box 14"/>
          <p:cNvSpPr txBox="1">
            <a:spLocks noChangeArrowheads="1"/>
          </p:cNvSpPr>
          <p:nvPr/>
        </p:nvSpPr>
        <p:spPr bwMode="auto">
          <a:xfrm>
            <a:off x="3048000" y="5378450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cover</a:t>
            </a:r>
          </a:p>
        </p:txBody>
      </p:sp>
      <p:sp>
        <p:nvSpPr>
          <p:cNvPr id="75793" name="Oval 15"/>
          <p:cNvSpPr>
            <a:spLocks noChangeArrowheads="1"/>
          </p:cNvSpPr>
          <p:nvPr/>
        </p:nvSpPr>
        <p:spPr bwMode="auto">
          <a:xfrm>
            <a:off x="5043488" y="4325938"/>
            <a:ext cx="533400" cy="3524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94" name="Text Box 16"/>
          <p:cNvSpPr txBox="1">
            <a:spLocks noChangeArrowheads="1"/>
          </p:cNvSpPr>
          <p:nvPr/>
        </p:nvSpPr>
        <p:spPr bwMode="auto">
          <a:xfrm>
            <a:off x="4876800" y="537845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covered_by</a:t>
            </a:r>
          </a:p>
        </p:txBody>
      </p:sp>
      <p:sp>
        <p:nvSpPr>
          <p:cNvPr id="75795" name="Oval 17"/>
          <p:cNvSpPr>
            <a:spLocks noChangeArrowheads="1"/>
          </p:cNvSpPr>
          <p:nvPr/>
        </p:nvSpPr>
        <p:spPr bwMode="auto">
          <a:xfrm>
            <a:off x="7467600" y="4603750"/>
            <a:ext cx="685800" cy="422275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96" name="Text Box 18"/>
          <p:cNvSpPr txBox="1">
            <a:spLocks noChangeArrowheads="1"/>
          </p:cNvSpPr>
          <p:nvPr/>
        </p:nvSpPr>
        <p:spPr bwMode="auto">
          <a:xfrm>
            <a:off x="7162800" y="5378450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overlap</a:t>
            </a:r>
          </a:p>
        </p:txBody>
      </p:sp>
      <p:sp>
        <p:nvSpPr>
          <p:cNvPr id="75797" name="Oval 19"/>
          <p:cNvSpPr>
            <a:spLocks noChangeArrowheads="1"/>
          </p:cNvSpPr>
          <p:nvPr/>
        </p:nvSpPr>
        <p:spPr bwMode="auto">
          <a:xfrm>
            <a:off x="2971800" y="2344738"/>
            <a:ext cx="1295400" cy="10588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98" name="Oval 20"/>
          <p:cNvSpPr>
            <a:spLocks noChangeArrowheads="1"/>
          </p:cNvSpPr>
          <p:nvPr/>
        </p:nvSpPr>
        <p:spPr bwMode="auto">
          <a:xfrm>
            <a:off x="3810000" y="2698750"/>
            <a:ext cx="381000" cy="422275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99" name="Text Box 21"/>
          <p:cNvSpPr txBox="1">
            <a:spLocks noChangeArrowheads="1"/>
          </p:cNvSpPr>
          <p:nvPr/>
        </p:nvSpPr>
        <p:spPr bwMode="auto">
          <a:xfrm>
            <a:off x="3048000" y="3403600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contain</a:t>
            </a:r>
          </a:p>
        </p:txBody>
      </p:sp>
      <p:sp>
        <p:nvSpPr>
          <p:cNvPr id="75800" name="Oval 22"/>
          <p:cNvSpPr>
            <a:spLocks noChangeArrowheads="1"/>
          </p:cNvSpPr>
          <p:nvPr/>
        </p:nvSpPr>
        <p:spPr bwMode="auto">
          <a:xfrm>
            <a:off x="5181600" y="2486025"/>
            <a:ext cx="533400" cy="3524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801" name="Text Box 23"/>
          <p:cNvSpPr txBox="1">
            <a:spLocks noChangeArrowheads="1"/>
          </p:cNvSpPr>
          <p:nvPr/>
        </p:nvSpPr>
        <p:spPr bwMode="auto">
          <a:xfrm>
            <a:off x="5029200" y="3403600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inside</a:t>
            </a:r>
          </a:p>
        </p:txBody>
      </p:sp>
      <p:sp>
        <p:nvSpPr>
          <p:cNvPr id="75802" name="Oval 24"/>
          <p:cNvSpPr>
            <a:spLocks noChangeArrowheads="1"/>
          </p:cNvSpPr>
          <p:nvPr/>
        </p:nvSpPr>
        <p:spPr bwMode="auto">
          <a:xfrm>
            <a:off x="7239000" y="2416175"/>
            <a:ext cx="1066800" cy="917575"/>
          </a:xfrm>
          <a:prstGeom prst="ellipse">
            <a:avLst/>
          </a:prstGeom>
          <a:solidFill>
            <a:schemeClr val="bg2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803" name="Text Box 25"/>
          <p:cNvSpPr txBox="1">
            <a:spLocks noChangeArrowheads="1"/>
          </p:cNvSpPr>
          <p:nvPr/>
        </p:nvSpPr>
        <p:spPr bwMode="auto">
          <a:xfrm>
            <a:off x="7162800" y="3403600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equal</a:t>
            </a:r>
          </a:p>
        </p:txBody>
      </p:sp>
      <p:sp>
        <p:nvSpPr>
          <p:cNvPr id="75804" name="Rectangle 26"/>
          <p:cNvSpPr>
            <a:spLocks noChangeArrowheads="1"/>
          </p:cNvSpPr>
          <p:nvPr/>
        </p:nvSpPr>
        <p:spPr bwMode="auto">
          <a:xfrm>
            <a:off x="381000" y="2133600"/>
            <a:ext cx="21336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805" name="Rectangle 27"/>
          <p:cNvSpPr>
            <a:spLocks noChangeArrowheads="1"/>
          </p:cNvSpPr>
          <p:nvPr/>
        </p:nvSpPr>
        <p:spPr bwMode="auto">
          <a:xfrm>
            <a:off x="6781800" y="4038600"/>
            <a:ext cx="21336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806" name="Rectangle 28"/>
          <p:cNvSpPr>
            <a:spLocks noChangeArrowheads="1"/>
          </p:cNvSpPr>
          <p:nvPr/>
        </p:nvSpPr>
        <p:spPr bwMode="auto">
          <a:xfrm>
            <a:off x="4648200" y="4038600"/>
            <a:ext cx="21336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807" name="Rectangle 29"/>
          <p:cNvSpPr>
            <a:spLocks noChangeArrowheads="1"/>
          </p:cNvSpPr>
          <p:nvPr/>
        </p:nvSpPr>
        <p:spPr bwMode="auto">
          <a:xfrm>
            <a:off x="2514600" y="4038600"/>
            <a:ext cx="21336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808" name="Rectangle 30"/>
          <p:cNvSpPr>
            <a:spLocks noChangeArrowheads="1"/>
          </p:cNvSpPr>
          <p:nvPr/>
        </p:nvSpPr>
        <p:spPr bwMode="auto">
          <a:xfrm>
            <a:off x="381000" y="4038600"/>
            <a:ext cx="21336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809" name="Rectangle 31"/>
          <p:cNvSpPr>
            <a:spLocks noChangeArrowheads="1"/>
          </p:cNvSpPr>
          <p:nvPr/>
        </p:nvSpPr>
        <p:spPr bwMode="auto">
          <a:xfrm>
            <a:off x="6781800" y="2133600"/>
            <a:ext cx="21336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810" name="Rectangle 32"/>
          <p:cNvSpPr>
            <a:spLocks noChangeArrowheads="1"/>
          </p:cNvSpPr>
          <p:nvPr/>
        </p:nvSpPr>
        <p:spPr bwMode="auto">
          <a:xfrm>
            <a:off x="4648200" y="2133600"/>
            <a:ext cx="21336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811" name="Rectangle 33"/>
          <p:cNvSpPr>
            <a:spLocks noChangeArrowheads="1"/>
          </p:cNvSpPr>
          <p:nvPr/>
        </p:nvSpPr>
        <p:spPr bwMode="auto">
          <a:xfrm>
            <a:off x="2514600" y="2133600"/>
            <a:ext cx="21336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812" name="Text Box 34"/>
          <p:cNvSpPr txBox="1">
            <a:spLocks noChangeArrowheads="1"/>
          </p:cNvSpPr>
          <p:nvPr/>
        </p:nvSpPr>
        <p:spPr bwMode="auto">
          <a:xfrm>
            <a:off x="990600" y="2344738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A</a:t>
            </a:r>
          </a:p>
        </p:txBody>
      </p:sp>
      <p:sp>
        <p:nvSpPr>
          <p:cNvPr id="75813" name="Text Box 35"/>
          <p:cNvSpPr txBox="1">
            <a:spLocks noChangeArrowheads="1"/>
          </p:cNvSpPr>
          <p:nvPr/>
        </p:nvSpPr>
        <p:spPr bwMode="auto">
          <a:xfrm>
            <a:off x="1600200" y="26273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sp>
        <p:nvSpPr>
          <p:cNvPr id="75814" name="Oval 36"/>
          <p:cNvSpPr>
            <a:spLocks noChangeArrowheads="1"/>
          </p:cNvSpPr>
          <p:nvPr/>
        </p:nvSpPr>
        <p:spPr bwMode="auto">
          <a:xfrm>
            <a:off x="7086600" y="4321175"/>
            <a:ext cx="685800" cy="7048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815" name="Text Box 37"/>
          <p:cNvSpPr txBox="1">
            <a:spLocks noChangeArrowheads="1"/>
          </p:cNvSpPr>
          <p:nvPr/>
        </p:nvSpPr>
        <p:spPr bwMode="auto">
          <a:xfrm>
            <a:off x="5029200" y="4249738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A</a:t>
            </a:r>
          </a:p>
        </p:txBody>
      </p:sp>
      <p:sp>
        <p:nvSpPr>
          <p:cNvPr id="75816" name="Text Box 38"/>
          <p:cNvSpPr txBox="1">
            <a:spLocks noChangeArrowheads="1"/>
          </p:cNvSpPr>
          <p:nvPr/>
        </p:nvSpPr>
        <p:spPr bwMode="auto">
          <a:xfrm>
            <a:off x="3200400" y="4532313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A</a:t>
            </a:r>
          </a:p>
        </p:txBody>
      </p:sp>
      <p:sp>
        <p:nvSpPr>
          <p:cNvPr id="75817" name="Text Box 39"/>
          <p:cNvSpPr txBox="1">
            <a:spLocks noChangeArrowheads="1"/>
          </p:cNvSpPr>
          <p:nvPr/>
        </p:nvSpPr>
        <p:spPr bwMode="auto">
          <a:xfrm>
            <a:off x="838200" y="4603750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A</a:t>
            </a:r>
          </a:p>
        </p:txBody>
      </p:sp>
      <p:sp>
        <p:nvSpPr>
          <p:cNvPr id="75818" name="Text Box 40"/>
          <p:cNvSpPr txBox="1">
            <a:spLocks noChangeArrowheads="1"/>
          </p:cNvSpPr>
          <p:nvPr/>
        </p:nvSpPr>
        <p:spPr bwMode="auto">
          <a:xfrm>
            <a:off x="7391400" y="2698750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A</a:t>
            </a:r>
          </a:p>
        </p:txBody>
      </p:sp>
      <p:sp>
        <p:nvSpPr>
          <p:cNvPr id="75819" name="Text Box 41"/>
          <p:cNvSpPr txBox="1">
            <a:spLocks noChangeArrowheads="1"/>
          </p:cNvSpPr>
          <p:nvPr/>
        </p:nvSpPr>
        <p:spPr bwMode="auto">
          <a:xfrm>
            <a:off x="5257800" y="2416175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A</a:t>
            </a:r>
          </a:p>
        </p:txBody>
      </p:sp>
      <p:sp>
        <p:nvSpPr>
          <p:cNvPr id="75820" name="Text Box 42"/>
          <p:cNvSpPr txBox="1">
            <a:spLocks noChangeArrowheads="1"/>
          </p:cNvSpPr>
          <p:nvPr/>
        </p:nvSpPr>
        <p:spPr bwMode="auto">
          <a:xfrm>
            <a:off x="3048000" y="2627313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A</a:t>
            </a:r>
          </a:p>
        </p:txBody>
      </p:sp>
      <p:sp>
        <p:nvSpPr>
          <p:cNvPr id="75821" name="Text Box 43"/>
          <p:cNvSpPr txBox="1">
            <a:spLocks noChangeArrowheads="1"/>
          </p:cNvSpPr>
          <p:nvPr/>
        </p:nvSpPr>
        <p:spPr bwMode="auto">
          <a:xfrm>
            <a:off x="7162800" y="4391025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A</a:t>
            </a:r>
          </a:p>
        </p:txBody>
      </p:sp>
      <p:sp>
        <p:nvSpPr>
          <p:cNvPr id="75822" name="Text Box 44"/>
          <p:cNvSpPr txBox="1">
            <a:spLocks noChangeArrowheads="1"/>
          </p:cNvSpPr>
          <p:nvPr/>
        </p:nvSpPr>
        <p:spPr bwMode="auto">
          <a:xfrm>
            <a:off x="7696200" y="460375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sp>
        <p:nvSpPr>
          <p:cNvPr id="75823" name="Text Box 45"/>
          <p:cNvSpPr txBox="1">
            <a:spLocks noChangeArrowheads="1"/>
          </p:cNvSpPr>
          <p:nvPr/>
        </p:nvSpPr>
        <p:spPr bwMode="auto">
          <a:xfrm>
            <a:off x="5638800" y="45323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sp>
        <p:nvSpPr>
          <p:cNvPr id="75824" name="Text Box 46"/>
          <p:cNvSpPr txBox="1">
            <a:spLocks noChangeArrowheads="1"/>
          </p:cNvSpPr>
          <p:nvPr/>
        </p:nvSpPr>
        <p:spPr bwMode="auto">
          <a:xfrm>
            <a:off x="3810000" y="4648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sp>
        <p:nvSpPr>
          <p:cNvPr id="75825" name="Text Box 47"/>
          <p:cNvSpPr txBox="1">
            <a:spLocks noChangeArrowheads="1"/>
          </p:cNvSpPr>
          <p:nvPr/>
        </p:nvSpPr>
        <p:spPr bwMode="auto">
          <a:xfrm>
            <a:off x="1295400" y="4673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sp>
        <p:nvSpPr>
          <p:cNvPr id="75826" name="Text Box 48"/>
          <p:cNvSpPr txBox="1">
            <a:spLocks noChangeArrowheads="1"/>
          </p:cNvSpPr>
          <p:nvPr/>
        </p:nvSpPr>
        <p:spPr bwMode="auto">
          <a:xfrm>
            <a:off x="7696200" y="2768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sp>
        <p:nvSpPr>
          <p:cNvPr id="75827" name="Text Box 49"/>
          <p:cNvSpPr txBox="1">
            <a:spLocks noChangeArrowheads="1"/>
          </p:cNvSpPr>
          <p:nvPr/>
        </p:nvSpPr>
        <p:spPr bwMode="auto">
          <a:xfrm>
            <a:off x="5715000" y="2768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sp>
        <p:nvSpPr>
          <p:cNvPr id="75828" name="Text Box 50"/>
          <p:cNvSpPr txBox="1">
            <a:spLocks noChangeArrowheads="1"/>
          </p:cNvSpPr>
          <p:nvPr/>
        </p:nvSpPr>
        <p:spPr bwMode="auto">
          <a:xfrm>
            <a:off x="3810000" y="269875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The 8 Spatial Relationships (I)</a:t>
            </a:r>
          </a:p>
        </p:txBody>
      </p:sp>
      <p:sp>
        <p:nvSpPr>
          <p:cNvPr id="7577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840ED38-8EB3-DF4F-9447-BE892377468C}" type="slidenum">
              <a:rPr lang="en-US"/>
              <a:pPr/>
              <a:t>47</a:t>
            </a:fld>
            <a:endParaRPr lang="en-US"/>
          </a:p>
        </p:txBody>
      </p:sp>
      <p:sp>
        <p:nvSpPr>
          <p:cNvPr id="75783" name="Oval 5"/>
          <p:cNvSpPr>
            <a:spLocks noChangeArrowheads="1"/>
          </p:cNvSpPr>
          <p:nvPr/>
        </p:nvSpPr>
        <p:spPr bwMode="auto">
          <a:xfrm>
            <a:off x="4800600" y="2274888"/>
            <a:ext cx="1676400" cy="1058862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4" name="Oval 6"/>
          <p:cNvSpPr>
            <a:spLocks noChangeArrowheads="1"/>
          </p:cNvSpPr>
          <p:nvPr/>
        </p:nvSpPr>
        <p:spPr bwMode="auto">
          <a:xfrm>
            <a:off x="914400" y="2344738"/>
            <a:ext cx="533400" cy="3524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5" name="Oval 7"/>
          <p:cNvSpPr>
            <a:spLocks noChangeArrowheads="1"/>
          </p:cNvSpPr>
          <p:nvPr/>
        </p:nvSpPr>
        <p:spPr bwMode="auto">
          <a:xfrm>
            <a:off x="1600200" y="2697163"/>
            <a:ext cx="381000" cy="423862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6" name="Text Box 8"/>
          <p:cNvSpPr txBox="1">
            <a:spLocks noChangeArrowheads="1"/>
          </p:cNvSpPr>
          <p:nvPr/>
        </p:nvSpPr>
        <p:spPr bwMode="auto">
          <a:xfrm>
            <a:off x="838200" y="3403600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/>
              <a:t>disjoint</a:t>
            </a:r>
          </a:p>
        </p:txBody>
      </p:sp>
      <p:sp>
        <p:nvSpPr>
          <p:cNvPr id="75797" name="Oval 19"/>
          <p:cNvSpPr>
            <a:spLocks noChangeArrowheads="1"/>
          </p:cNvSpPr>
          <p:nvPr/>
        </p:nvSpPr>
        <p:spPr bwMode="auto">
          <a:xfrm>
            <a:off x="2971800" y="2344738"/>
            <a:ext cx="1295400" cy="10588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98" name="Oval 20"/>
          <p:cNvSpPr>
            <a:spLocks noChangeArrowheads="1"/>
          </p:cNvSpPr>
          <p:nvPr/>
        </p:nvSpPr>
        <p:spPr bwMode="auto">
          <a:xfrm>
            <a:off x="3810000" y="2698750"/>
            <a:ext cx="381000" cy="422275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99" name="Text Box 21"/>
          <p:cNvSpPr txBox="1">
            <a:spLocks noChangeArrowheads="1"/>
          </p:cNvSpPr>
          <p:nvPr/>
        </p:nvSpPr>
        <p:spPr bwMode="auto">
          <a:xfrm>
            <a:off x="3048000" y="3403600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contain</a:t>
            </a:r>
          </a:p>
        </p:txBody>
      </p:sp>
      <p:sp>
        <p:nvSpPr>
          <p:cNvPr id="75800" name="Oval 22"/>
          <p:cNvSpPr>
            <a:spLocks noChangeArrowheads="1"/>
          </p:cNvSpPr>
          <p:nvPr/>
        </p:nvSpPr>
        <p:spPr bwMode="auto">
          <a:xfrm>
            <a:off x="5181600" y="2486025"/>
            <a:ext cx="533400" cy="3524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801" name="Text Box 23"/>
          <p:cNvSpPr txBox="1">
            <a:spLocks noChangeArrowheads="1"/>
          </p:cNvSpPr>
          <p:nvPr/>
        </p:nvSpPr>
        <p:spPr bwMode="auto">
          <a:xfrm>
            <a:off x="5029200" y="3403600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inside</a:t>
            </a:r>
          </a:p>
        </p:txBody>
      </p:sp>
      <p:sp>
        <p:nvSpPr>
          <p:cNvPr id="75802" name="Oval 24"/>
          <p:cNvSpPr>
            <a:spLocks noChangeArrowheads="1"/>
          </p:cNvSpPr>
          <p:nvPr/>
        </p:nvSpPr>
        <p:spPr bwMode="auto">
          <a:xfrm>
            <a:off x="7239000" y="2416175"/>
            <a:ext cx="1066800" cy="917575"/>
          </a:xfrm>
          <a:prstGeom prst="ellipse">
            <a:avLst/>
          </a:prstGeom>
          <a:solidFill>
            <a:schemeClr val="bg2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803" name="Text Box 25"/>
          <p:cNvSpPr txBox="1">
            <a:spLocks noChangeArrowheads="1"/>
          </p:cNvSpPr>
          <p:nvPr/>
        </p:nvSpPr>
        <p:spPr bwMode="auto">
          <a:xfrm>
            <a:off x="7162800" y="3403600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equal</a:t>
            </a:r>
          </a:p>
        </p:txBody>
      </p:sp>
      <p:sp>
        <p:nvSpPr>
          <p:cNvPr id="75804" name="Rectangle 26"/>
          <p:cNvSpPr>
            <a:spLocks noChangeArrowheads="1"/>
          </p:cNvSpPr>
          <p:nvPr/>
        </p:nvSpPr>
        <p:spPr bwMode="auto">
          <a:xfrm>
            <a:off x="381000" y="2133600"/>
            <a:ext cx="21336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809" name="Rectangle 31"/>
          <p:cNvSpPr>
            <a:spLocks noChangeArrowheads="1"/>
          </p:cNvSpPr>
          <p:nvPr/>
        </p:nvSpPr>
        <p:spPr bwMode="auto">
          <a:xfrm>
            <a:off x="6781800" y="2133600"/>
            <a:ext cx="21336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810" name="Rectangle 32"/>
          <p:cNvSpPr>
            <a:spLocks noChangeArrowheads="1"/>
          </p:cNvSpPr>
          <p:nvPr/>
        </p:nvSpPr>
        <p:spPr bwMode="auto">
          <a:xfrm>
            <a:off x="4648200" y="2133600"/>
            <a:ext cx="21336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811" name="Rectangle 33"/>
          <p:cNvSpPr>
            <a:spLocks noChangeArrowheads="1"/>
          </p:cNvSpPr>
          <p:nvPr/>
        </p:nvSpPr>
        <p:spPr bwMode="auto">
          <a:xfrm>
            <a:off x="2514600" y="2133600"/>
            <a:ext cx="21336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812" name="Text Box 34"/>
          <p:cNvSpPr txBox="1">
            <a:spLocks noChangeArrowheads="1"/>
          </p:cNvSpPr>
          <p:nvPr/>
        </p:nvSpPr>
        <p:spPr bwMode="auto">
          <a:xfrm>
            <a:off x="990600" y="2344738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A</a:t>
            </a:r>
          </a:p>
        </p:txBody>
      </p:sp>
      <p:sp>
        <p:nvSpPr>
          <p:cNvPr id="75813" name="Text Box 35"/>
          <p:cNvSpPr txBox="1">
            <a:spLocks noChangeArrowheads="1"/>
          </p:cNvSpPr>
          <p:nvPr/>
        </p:nvSpPr>
        <p:spPr bwMode="auto">
          <a:xfrm>
            <a:off x="1600200" y="26273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sp>
        <p:nvSpPr>
          <p:cNvPr id="75818" name="Text Box 40"/>
          <p:cNvSpPr txBox="1">
            <a:spLocks noChangeArrowheads="1"/>
          </p:cNvSpPr>
          <p:nvPr/>
        </p:nvSpPr>
        <p:spPr bwMode="auto">
          <a:xfrm>
            <a:off x="7391400" y="2698750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A</a:t>
            </a:r>
          </a:p>
        </p:txBody>
      </p:sp>
      <p:sp>
        <p:nvSpPr>
          <p:cNvPr id="75819" name="Text Box 41"/>
          <p:cNvSpPr txBox="1">
            <a:spLocks noChangeArrowheads="1"/>
          </p:cNvSpPr>
          <p:nvPr/>
        </p:nvSpPr>
        <p:spPr bwMode="auto">
          <a:xfrm>
            <a:off x="5257800" y="2416175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A</a:t>
            </a:r>
          </a:p>
        </p:txBody>
      </p:sp>
      <p:sp>
        <p:nvSpPr>
          <p:cNvPr id="75820" name="Text Box 42"/>
          <p:cNvSpPr txBox="1">
            <a:spLocks noChangeArrowheads="1"/>
          </p:cNvSpPr>
          <p:nvPr/>
        </p:nvSpPr>
        <p:spPr bwMode="auto">
          <a:xfrm>
            <a:off x="3048000" y="2627313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A</a:t>
            </a:r>
          </a:p>
        </p:txBody>
      </p:sp>
      <p:sp>
        <p:nvSpPr>
          <p:cNvPr id="75826" name="Text Box 48"/>
          <p:cNvSpPr txBox="1">
            <a:spLocks noChangeArrowheads="1"/>
          </p:cNvSpPr>
          <p:nvPr/>
        </p:nvSpPr>
        <p:spPr bwMode="auto">
          <a:xfrm>
            <a:off x="7696200" y="2768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sp>
        <p:nvSpPr>
          <p:cNvPr id="75827" name="Text Box 49"/>
          <p:cNvSpPr txBox="1">
            <a:spLocks noChangeArrowheads="1"/>
          </p:cNvSpPr>
          <p:nvPr/>
        </p:nvSpPr>
        <p:spPr bwMode="auto">
          <a:xfrm>
            <a:off x="5715000" y="2768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sp>
        <p:nvSpPr>
          <p:cNvPr id="75828" name="Text Box 50"/>
          <p:cNvSpPr txBox="1">
            <a:spLocks noChangeArrowheads="1"/>
          </p:cNvSpPr>
          <p:nvPr/>
        </p:nvSpPr>
        <p:spPr bwMode="auto">
          <a:xfrm>
            <a:off x="3810000" y="269875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grpSp>
        <p:nvGrpSpPr>
          <p:cNvPr id="53" name="Group 2"/>
          <p:cNvGrpSpPr>
            <a:grpSpLocks/>
          </p:cNvGrpSpPr>
          <p:nvPr/>
        </p:nvGrpSpPr>
        <p:grpSpPr bwMode="auto">
          <a:xfrm>
            <a:off x="457200" y="4440237"/>
            <a:ext cx="8458200" cy="1655763"/>
            <a:chOff x="2016" y="1152"/>
            <a:chExt cx="3600" cy="1043"/>
          </a:xfrm>
        </p:grpSpPr>
        <p:graphicFrame>
          <p:nvGraphicFramePr>
            <p:cNvPr id="54" name="Object 2"/>
            <p:cNvGraphicFramePr>
              <a:graphicFrameLocks noChangeAspect="1"/>
            </p:cNvGraphicFramePr>
            <p:nvPr/>
          </p:nvGraphicFramePr>
          <p:xfrm>
            <a:off x="2016" y="1152"/>
            <a:ext cx="713" cy="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7" name="Equation" r:id="rId4" imgW="7315200" imgH="7734300" progId="Equation.3">
                    <p:embed/>
                  </p:oleObj>
                </mc:Choice>
                <mc:Fallback>
                  <p:oleObj name="Equation" r:id="rId4" imgW="7315200" imgH="7734300" progId="Equation.3">
                    <p:embed/>
                    <p:pic>
                      <p:nvPicPr>
                        <p:cNvPr id="5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152"/>
                          <a:ext cx="713" cy="7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Text Box 4"/>
            <p:cNvSpPr txBox="1">
              <a:spLocks noChangeArrowheads="1"/>
            </p:cNvSpPr>
            <p:nvPr/>
          </p:nvSpPr>
          <p:spPr bwMode="auto">
            <a:xfrm>
              <a:off x="2060" y="1907"/>
              <a:ext cx="7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disjoint</a:t>
              </a:r>
            </a:p>
          </p:txBody>
        </p:sp>
        <p:graphicFrame>
          <p:nvGraphicFramePr>
            <p:cNvPr id="62" name="Object 6"/>
            <p:cNvGraphicFramePr>
              <a:graphicFrameLocks noChangeAspect="1"/>
            </p:cNvGraphicFramePr>
            <p:nvPr/>
          </p:nvGraphicFramePr>
          <p:xfrm>
            <a:off x="2949" y="1152"/>
            <a:ext cx="713" cy="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8" name="Equation" r:id="rId6" imgW="7315200" imgH="7734300" progId="Equation.3">
                    <p:embed/>
                  </p:oleObj>
                </mc:Choice>
                <mc:Fallback>
                  <p:oleObj name="Equation" r:id="rId6" imgW="7315200" imgH="7734300" progId="Equation.3">
                    <p:embed/>
                    <p:pic>
                      <p:nvPicPr>
                        <p:cNvPr id="6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9" y="1152"/>
                          <a:ext cx="713" cy="7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Text Box 12"/>
            <p:cNvSpPr txBox="1">
              <a:spLocks noChangeArrowheads="1"/>
            </p:cNvSpPr>
            <p:nvPr/>
          </p:nvSpPr>
          <p:spPr bwMode="auto">
            <a:xfrm>
              <a:off x="2992" y="1907"/>
              <a:ext cx="75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contain</a:t>
              </a:r>
            </a:p>
          </p:txBody>
        </p:sp>
        <p:graphicFrame>
          <p:nvGraphicFramePr>
            <p:cNvPr id="64" name="Object 7"/>
            <p:cNvGraphicFramePr>
              <a:graphicFrameLocks noChangeAspect="1"/>
            </p:cNvGraphicFramePr>
            <p:nvPr/>
          </p:nvGraphicFramePr>
          <p:xfrm>
            <a:off x="3927" y="1152"/>
            <a:ext cx="713" cy="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9" name="Equation" r:id="rId8" imgW="7315200" imgH="7734300" progId="Equation.3">
                    <p:embed/>
                  </p:oleObj>
                </mc:Choice>
                <mc:Fallback>
                  <p:oleObj name="Equation" r:id="rId8" imgW="7315200" imgH="7734300" progId="Equation.3">
                    <p:embed/>
                    <p:pic>
                      <p:nvPicPr>
                        <p:cNvPr id="64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7" y="1152"/>
                          <a:ext cx="713" cy="7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" name="Text Box 14"/>
            <p:cNvSpPr txBox="1">
              <a:spLocks noChangeArrowheads="1"/>
            </p:cNvSpPr>
            <p:nvPr/>
          </p:nvSpPr>
          <p:spPr bwMode="auto">
            <a:xfrm>
              <a:off x="3971" y="1907"/>
              <a:ext cx="7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inside</a:t>
              </a:r>
            </a:p>
          </p:txBody>
        </p:sp>
        <p:graphicFrame>
          <p:nvGraphicFramePr>
            <p:cNvPr id="66" name="Object 8"/>
            <p:cNvGraphicFramePr>
              <a:graphicFrameLocks noChangeAspect="1"/>
            </p:cNvGraphicFramePr>
            <p:nvPr/>
          </p:nvGraphicFramePr>
          <p:xfrm>
            <a:off x="4802" y="1152"/>
            <a:ext cx="741" cy="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0" name="Equation" r:id="rId10" imgW="7315200" imgH="7442200" progId="Equation.3">
                    <p:embed/>
                  </p:oleObj>
                </mc:Choice>
                <mc:Fallback>
                  <p:oleObj name="Equation" r:id="rId10" imgW="7315200" imgH="7442200" progId="Equation.3">
                    <p:embed/>
                    <p:pic>
                      <p:nvPicPr>
                        <p:cNvPr id="6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2" y="1152"/>
                          <a:ext cx="741" cy="7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Text Box 16"/>
            <p:cNvSpPr txBox="1">
              <a:spLocks noChangeArrowheads="1"/>
            </p:cNvSpPr>
            <p:nvPr/>
          </p:nvSpPr>
          <p:spPr bwMode="auto">
            <a:xfrm>
              <a:off x="4860" y="1907"/>
              <a:ext cx="7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equal</a:t>
              </a:r>
            </a:p>
          </p:txBody>
        </p:sp>
      </p:grpSp>
      <p:graphicFrame>
        <p:nvGraphicFramePr>
          <p:cNvPr id="88074" name="Object 10"/>
          <p:cNvGraphicFramePr>
            <a:graphicFrameLocks noChangeAspect="1"/>
          </p:cNvGraphicFramePr>
          <p:nvPr/>
        </p:nvGraphicFramePr>
        <p:xfrm>
          <a:off x="5257801" y="1059599"/>
          <a:ext cx="2819399" cy="1074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1" name="Equation" r:id="rId12" imgW="7315200" imgH="2781300" progId="Equation.3">
                  <p:embed/>
                </p:oleObj>
              </mc:Choice>
              <mc:Fallback>
                <p:oleObj name="Equation" r:id="rId12" imgW="7315200" imgH="2781300" progId="Equation.3">
                  <p:embed/>
                  <p:pic>
                    <p:nvPicPr>
                      <p:cNvPr id="8807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1" y="1059599"/>
                        <a:ext cx="2819399" cy="10744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The 8 Spatial Relationships (I)</a:t>
            </a:r>
          </a:p>
        </p:txBody>
      </p:sp>
      <p:sp>
        <p:nvSpPr>
          <p:cNvPr id="7577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840ED38-8EB3-DF4F-9447-BE892377468C}" type="slidenum">
              <a:rPr lang="en-US"/>
              <a:pPr/>
              <a:t>48</a:t>
            </a:fld>
            <a:endParaRPr lang="en-US"/>
          </a:p>
        </p:txBody>
      </p:sp>
      <p:sp>
        <p:nvSpPr>
          <p:cNvPr id="75782" name="Oval 4"/>
          <p:cNvSpPr>
            <a:spLocks noChangeArrowheads="1"/>
          </p:cNvSpPr>
          <p:nvPr/>
        </p:nvSpPr>
        <p:spPr bwMode="auto">
          <a:xfrm>
            <a:off x="4876800" y="4249738"/>
            <a:ext cx="1524000" cy="989012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7" name="Oval 9"/>
          <p:cNvSpPr>
            <a:spLocks noChangeArrowheads="1"/>
          </p:cNvSpPr>
          <p:nvPr/>
        </p:nvSpPr>
        <p:spPr bwMode="auto">
          <a:xfrm>
            <a:off x="762000" y="4673600"/>
            <a:ext cx="533400" cy="3524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8" name="Oval 10"/>
          <p:cNvSpPr>
            <a:spLocks noChangeArrowheads="1"/>
          </p:cNvSpPr>
          <p:nvPr/>
        </p:nvSpPr>
        <p:spPr bwMode="auto">
          <a:xfrm>
            <a:off x="1295400" y="4673600"/>
            <a:ext cx="381000" cy="423863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9" name="Text Box 11"/>
          <p:cNvSpPr txBox="1">
            <a:spLocks noChangeArrowheads="1"/>
          </p:cNvSpPr>
          <p:nvPr/>
        </p:nvSpPr>
        <p:spPr bwMode="auto">
          <a:xfrm>
            <a:off x="838200" y="5378450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meet</a:t>
            </a:r>
          </a:p>
        </p:txBody>
      </p:sp>
      <p:sp>
        <p:nvSpPr>
          <p:cNvPr id="75790" name="Oval 12"/>
          <p:cNvSpPr>
            <a:spLocks noChangeArrowheads="1"/>
          </p:cNvSpPr>
          <p:nvPr/>
        </p:nvSpPr>
        <p:spPr bwMode="auto">
          <a:xfrm>
            <a:off x="3124200" y="4321175"/>
            <a:ext cx="1066800" cy="9874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91" name="Oval 13"/>
          <p:cNvSpPr>
            <a:spLocks noChangeArrowheads="1"/>
          </p:cNvSpPr>
          <p:nvPr/>
        </p:nvSpPr>
        <p:spPr bwMode="auto">
          <a:xfrm>
            <a:off x="3800475" y="4648200"/>
            <a:ext cx="381000" cy="423863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92" name="Text Box 14"/>
          <p:cNvSpPr txBox="1">
            <a:spLocks noChangeArrowheads="1"/>
          </p:cNvSpPr>
          <p:nvPr/>
        </p:nvSpPr>
        <p:spPr bwMode="auto">
          <a:xfrm>
            <a:off x="3048000" y="5378450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cover</a:t>
            </a:r>
          </a:p>
        </p:txBody>
      </p:sp>
      <p:sp>
        <p:nvSpPr>
          <p:cNvPr id="75793" name="Oval 15"/>
          <p:cNvSpPr>
            <a:spLocks noChangeArrowheads="1"/>
          </p:cNvSpPr>
          <p:nvPr/>
        </p:nvSpPr>
        <p:spPr bwMode="auto">
          <a:xfrm>
            <a:off x="5043488" y="4325938"/>
            <a:ext cx="533400" cy="3524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94" name="Text Box 16"/>
          <p:cNvSpPr txBox="1">
            <a:spLocks noChangeArrowheads="1"/>
          </p:cNvSpPr>
          <p:nvPr/>
        </p:nvSpPr>
        <p:spPr bwMode="auto">
          <a:xfrm>
            <a:off x="4876800" y="537845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covered_by</a:t>
            </a:r>
          </a:p>
        </p:txBody>
      </p:sp>
      <p:sp>
        <p:nvSpPr>
          <p:cNvPr id="75795" name="Oval 17"/>
          <p:cNvSpPr>
            <a:spLocks noChangeArrowheads="1"/>
          </p:cNvSpPr>
          <p:nvPr/>
        </p:nvSpPr>
        <p:spPr bwMode="auto">
          <a:xfrm>
            <a:off x="7467600" y="4603750"/>
            <a:ext cx="685800" cy="422275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96" name="Text Box 18"/>
          <p:cNvSpPr txBox="1">
            <a:spLocks noChangeArrowheads="1"/>
          </p:cNvSpPr>
          <p:nvPr/>
        </p:nvSpPr>
        <p:spPr bwMode="auto">
          <a:xfrm>
            <a:off x="7162800" y="5378450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overlap</a:t>
            </a:r>
          </a:p>
        </p:txBody>
      </p:sp>
      <p:sp>
        <p:nvSpPr>
          <p:cNvPr id="75805" name="Rectangle 27"/>
          <p:cNvSpPr>
            <a:spLocks noChangeArrowheads="1"/>
          </p:cNvSpPr>
          <p:nvPr/>
        </p:nvSpPr>
        <p:spPr bwMode="auto">
          <a:xfrm>
            <a:off x="6781800" y="4038600"/>
            <a:ext cx="21336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806" name="Rectangle 28"/>
          <p:cNvSpPr>
            <a:spLocks noChangeArrowheads="1"/>
          </p:cNvSpPr>
          <p:nvPr/>
        </p:nvSpPr>
        <p:spPr bwMode="auto">
          <a:xfrm>
            <a:off x="4648200" y="4038600"/>
            <a:ext cx="21336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807" name="Rectangle 29"/>
          <p:cNvSpPr>
            <a:spLocks noChangeArrowheads="1"/>
          </p:cNvSpPr>
          <p:nvPr/>
        </p:nvSpPr>
        <p:spPr bwMode="auto">
          <a:xfrm>
            <a:off x="2514600" y="4038600"/>
            <a:ext cx="21336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808" name="Rectangle 30"/>
          <p:cNvSpPr>
            <a:spLocks noChangeArrowheads="1"/>
          </p:cNvSpPr>
          <p:nvPr/>
        </p:nvSpPr>
        <p:spPr bwMode="auto">
          <a:xfrm>
            <a:off x="381000" y="4038600"/>
            <a:ext cx="2133600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814" name="Oval 36"/>
          <p:cNvSpPr>
            <a:spLocks noChangeArrowheads="1"/>
          </p:cNvSpPr>
          <p:nvPr/>
        </p:nvSpPr>
        <p:spPr bwMode="auto">
          <a:xfrm>
            <a:off x="7086600" y="4321175"/>
            <a:ext cx="685800" cy="7048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815" name="Text Box 37"/>
          <p:cNvSpPr txBox="1">
            <a:spLocks noChangeArrowheads="1"/>
          </p:cNvSpPr>
          <p:nvPr/>
        </p:nvSpPr>
        <p:spPr bwMode="auto">
          <a:xfrm>
            <a:off x="5029200" y="4249738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A</a:t>
            </a:r>
          </a:p>
        </p:txBody>
      </p:sp>
      <p:sp>
        <p:nvSpPr>
          <p:cNvPr id="75816" name="Text Box 38"/>
          <p:cNvSpPr txBox="1">
            <a:spLocks noChangeArrowheads="1"/>
          </p:cNvSpPr>
          <p:nvPr/>
        </p:nvSpPr>
        <p:spPr bwMode="auto">
          <a:xfrm>
            <a:off x="3200400" y="4532313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A</a:t>
            </a:r>
          </a:p>
        </p:txBody>
      </p:sp>
      <p:sp>
        <p:nvSpPr>
          <p:cNvPr id="75817" name="Text Box 39"/>
          <p:cNvSpPr txBox="1">
            <a:spLocks noChangeArrowheads="1"/>
          </p:cNvSpPr>
          <p:nvPr/>
        </p:nvSpPr>
        <p:spPr bwMode="auto">
          <a:xfrm>
            <a:off x="838200" y="4603750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A</a:t>
            </a:r>
          </a:p>
        </p:txBody>
      </p:sp>
      <p:sp>
        <p:nvSpPr>
          <p:cNvPr id="75821" name="Text Box 43"/>
          <p:cNvSpPr txBox="1">
            <a:spLocks noChangeArrowheads="1"/>
          </p:cNvSpPr>
          <p:nvPr/>
        </p:nvSpPr>
        <p:spPr bwMode="auto">
          <a:xfrm>
            <a:off x="7162800" y="4391025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A</a:t>
            </a:r>
          </a:p>
        </p:txBody>
      </p:sp>
      <p:sp>
        <p:nvSpPr>
          <p:cNvPr id="75822" name="Text Box 44"/>
          <p:cNvSpPr txBox="1">
            <a:spLocks noChangeArrowheads="1"/>
          </p:cNvSpPr>
          <p:nvPr/>
        </p:nvSpPr>
        <p:spPr bwMode="auto">
          <a:xfrm>
            <a:off x="7696200" y="460375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sp>
        <p:nvSpPr>
          <p:cNvPr id="75823" name="Text Box 45"/>
          <p:cNvSpPr txBox="1">
            <a:spLocks noChangeArrowheads="1"/>
          </p:cNvSpPr>
          <p:nvPr/>
        </p:nvSpPr>
        <p:spPr bwMode="auto">
          <a:xfrm>
            <a:off x="5638800" y="4532313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sp>
        <p:nvSpPr>
          <p:cNvPr id="75824" name="Text Box 46"/>
          <p:cNvSpPr txBox="1">
            <a:spLocks noChangeArrowheads="1"/>
          </p:cNvSpPr>
          <p:nvPr/>
        </p:nvSpPr>
        <p:spPr bwMode="auto">
          <a:xfrm>
            <a:off x="3810000" y="4648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sp>
        <p:nvSpPr>
          <p:cNvPr id="75825" name="Text Box 47"/>
          <p:cNvSpPr txBox="1">
            <a:spLocks noChangeArrowheads="1"/>
          </p:cNvSpPr>
          <p:nvPr/>
        </p:nvSpPr>
        <p:spPr bwMode="auto">
          <a:xfrm>
            <a:off x="1295400" y="4673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B</a:t>
            </a:r>
          </a:p>
        </p:txBody>
      </p:sp>
      <p:grpSp>
        <p:nvGrpSpPr>
          <p:cNvPr id="53" name="Group 2"/>
          <p:cNvGrpSpPr>
            <a:grpSpLocks/>
          </p:cNvGrpSpPr>
          <p:nvPr/>
        </p:nvGrpSpPr>
        <p:grpSpPr bwMode="auto">
          <a:xfrm>
            <a:off x="381000" y="2209800"/>
            <a:ext cx="8686102" cy="1655763"/>
            <a:chOff x="2016" y="2529"/>
            <a:chExt cx="3697" cy="1043"/>
          </a:xfrm>
        </p:grpSpPr>
        <p:graphicFrame>
          <p:nvGraphicFramePr>
            <p:cNvPr id="56" name="Object 3"/>
            <p:cNvGraphicFramePr>
              <a:graphicFrameLocks noChangeAspect="1"/>
            </p:cNvGraphicFramePr>
            <p:nvPr/>
          </p:nvGraphicFramePr>
          <p:xfrm>
            <a:off x="2949" y="2529"/>
            <a:ext cx="713" cy="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61" name="Equation" r:id="rId4" imgW="7315200" imgH="7734300" progId="Equation.3">
                    <p:embed/>
                  </p:oleObj>
                </mc:Choice>
                <mc:Fallback>
                  <p:oleObj name="Equation" r:id="rId4" imgW="7315200" imgH="7734300" progId="Equation.3">
                    <p:embed/>
                    <p:pic>
                      <p:nvPicPr>
                        <p:cNvPr id="56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9" y="2529"/>
                          <a:ext cx="713" cy="7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" name="Text Box 6"/>
            <p:cNvSpPr txBox="1">
              <a:spLocks noChangeArrowheads="1"/>
            </p:cNvSpPr>
            <p:nvPr/>
          </p:nvSpPr>
          <p:spPr bwMode="auto">
            <a:xfrm>
              <a:off x="2992" y="3283"/>
              <a:ext cx="75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cover</a:t>
              </a:r>
            </a:p>
          </p:txBody>
        </p:sp>
        <p:graphicFrame>
          <p:nvGraphicFramePr>
            <p:cNvPr id="58" name="Object 4"/>
            <p:cNvGraphicFramePr>
              <a:graphicFrameLocks noChangeAspect="1"/>
            </p:cNvGraphicFramePr>
            <p:nvPr/>
          </p:nvGraphicFramePr>
          <p:xfrm>
            <a:off x="3927" y="2529"/>
            <a:ext cx="713" cy="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62" name="Equation" r:id="rId6" imgW="7315200" imgH="7734300" progId="Equation.3">
                    <p:embed/>
                  </p:oleObj>
                </mc:Choice>
                <mc:Fallback>
                  <p:oleObj name="Equation" r:id="rId6" imgW="7315200" imgH="7734300" progId="Equation.3">
                    <p:embed/>
                    <p:pic>
                      <p:nvPicPr>
                        <p:cNvPr id="5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7" y="2529"/>
                          <a:ext cx="713" cy="7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" name="Text Box 8"/>
            <p:cNvSpPr txBox="1">
              <a:spLocks noChangeArrowheads="1"/>
            </p:cNvSpPr>
            <p:nvPr/>
          </p:nvSpPr>
          <p:spPr bwMode="auto">
            <a:xfrm>
              <a:off x="3954" y="3283"/>
              <a:ext cx="111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covered_by</a:t>
              </a:r>
              <a:endParaRPr lang="en-US" sz="2400" dirty="0"/>
            </a:p>
          </p:txBody>
        </p:sp>
        <p:graphicFrame>
          <p:nvGraphicFramePr>
            <p:cNvPr id="60" name="Object 5"/>
            <p:cNvGraphicFramePr>
              <a:graphicFrameLocks noChangeAspect="1"/>
            </p:cNvGraphicFramePr>
            <p:nvPr/>
          </p:nvGraphicFramePr>
          <p:xfrm>
            <a:off x="4836" y="2529"/>
            <a:ext cx="672" cy="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63" name="Equation" r:id="rId8" imgW="7315200" imgH="8191500" progId="Equation.3">
                    <p:embed/>
                  </p:oleObj>
                </mc:Choice>
                <mc:Fallback>
                  <p:oleObj name="Equation" r:id="rId8" imgW="7315200" imgH="8191500" progId="Equation.3">
                    <p:embed/>
                    <p:pic>
                      <p:nvPicPr>
                        <p:cNvPr id="6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6" y="2529"/>
                          <a:ext cx="672" cy="7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Text Box 10"/>
            <p:cNvSpPr txBox="1">
              <a:spLocks noChangeArrowheads="1"/>
            </p:cNvSpPr>
            <p:nvPr/>
          </p:nvSpPr>
          <p:spPr bwMode="auto">
            <a:xfrm>
              <a:off x="4957" y="3283"/>
              <a:ext cx="7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overlap</a:t>
              </a:r>
            </a:p>
          </p:txBody>
        </p:sp>
        <p:graphicFrame>
          <p:nvGraphicFramePr>
            <p:cNvPr id="68" name="Object 9"/>
            <p:cNvGraphicFramePr>
              <a:graphicFrameLocks noChangeAspect="1"/>
            </p:cNvGraphicFramePr>
            <p:nvPr/>
          </p:nvGraphicFramePr>
          <p:xfrm>
            <a:off x="2016" y="2529"/>
            <a:ext cx="713" cy="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64" name="Equation" r:id="rId10" imgW="7315200" imgH="7734300" progId="Equation.3">
                    <p:embed/>
                  </p:oleObj>
                </mc:Choice>
                <mc:Fallback>
                  <p:oleObj name="Equation" r:id="rId10" imgW="7315200" imgH="7734300" progId="Equation.3">
                    <p:embed/>
                    <p:pic>
                      <p:nvPicPr>
                        <p:cNvPr id="68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2529"/>
                          <a:ext cx="713" cy="7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Text Box 18"/>
            <p:cNvSpPr txBox="1">
              <a:spLocks noChangeArrowheads="1"/>
            </p:cNvSpPr>
            <p:nvPr/>
          </p:nvSpPr>
          <p:spPr bwMode="auto">
            <a:xfrm>
              <a:off x="2060" y="3284"/>
              <a:ext cx="7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meet</a:t>
              </a:r>
            </a:p>
          </p:txBody>
        </p:sp>
      </p:grpSp>
      <p:graphicFrame>
        <p:nvGraphicFramePr>
          <p:cNvPr id="130058" name="Object 10"/>
          <p:cNvGraphicFramePr>
            <a:graphicFrameLocks noChangeAspect="1"/>
          </p:cNvGraphicFramePr>
          <p:nvPr/>
        </p:nvGraphicFramePr>
        <p:xfrm>
          <a:off x="5257800" y="1058863"/>
          <a:ext cx="2819400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5" name="Equation" r:id="rId12" imgW="7315200" imgH="2781300" progId="Equation.3">
                  <p:embed/>
                </p:oleObj>
              </mc:Choice>
              <mc:Fallback>
                <p:oleObj name="Equation" r:id="rId12" imgW="7315200" imgH="2781300" progId="Equation.3">
                  <p:embed/>
                  <p:pic>
                    <p:nvPicPr>
                      <p:cNvPr id="13005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058863"/>
                        <a:ext cx="2819400" cy="1074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Operations for Spatial Queries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Basic Spatial Operations</a:t>
            </a:r>
          </a:p>
          <a:p>
            <a:pPr lvl="1"/>
            <a:r>
              <a:rPr lang="en-AU" dirty="0"/>
              <a:t>Selection, Projection, Amalgamation </a:t>
            </a:r>
          </a:p>
          <a:p>
            <a:pPr lvl="1"/>
            <a:r>
              <a:rPr lang="en-AU" dirty="0"/>
              <a:t>Containment, Region, Intersection, Overlay, Fusion, Windowing, Clipping, Centre, Boundary</a:t>
            </a:r>
          </a:p>
          <a:p>
            <a:pPr lvl="1"/>
            <a:r>
              <a:rPr lang="en-AU" dirty="0"/>
              <a:t>Area, Perimeter, Distance</a:t>
            </a:r>
          </a:p>
          <a:p>
            <a:r>
              <a:rPr lang="en-AU" dirty="0"/>
              <a:t>Other Spatial Operations</a:t>
            </a:r>
          </a:p>
          <a:p>
            <a:pPr lvl="1"/>
            <a:r>
              <a:rPr lang="en-AU" dirty="0"/>
              <a:t>Nearest Neighbours, Similarity Search, Skyline Queries</a:t>
            </a:r>
          </a:p>
          <a:p>
            <a:r>
              <a:rPr lang="en-AU" dirty="0"/>
              <a:t>Complex Spatial Queries</a:t>
            </a:r>
          </a:p>
          <a:p>
            <a:pPr lvl="1"/>
            <a:r>
              <a:rPr lang="en-AU" dirty="0"/>
              <a:t>Multiple predicates/operations, spatial sub-queries</a:t>
            </a:r>
          </a:p>
        </p:txBody>
      </p:sp>
      <p:sp>
        <p:nvSpPr>
          <p:cNvPr id="8192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EEDBA4D-B88E-B94E-88BE-4D463C58F943}" type="slidenum">
              <a:rPr lang="en-US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2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Why Spatial DBMS?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7961958" cy="5383212"/>
          </a:xfrm>
        </p:spPr>
        <p:txBody>
          <a:bodyPr/>
          <a:lstStyle/>
          <a:p>
            <a:r>
              <a:rPr lang="en-AU" dirty="0"/>
              <a:t>Huge amounts of spatial data, extensive and comprehensive</a:t>
            </a:r>
          </a:p>
          <a:p>
            <a:pPr lvl="1"/>
            <a:r>
              <a:rPr lang="en-AU" dirty="0"/>
              <a:t>Google Map: 20 Petabytes of data in 2012</a:t>
            </a:r>
          </a:p>
          <a:p>
            <a:pPr lvl="2"/>
            <a:r>
              <a:rPr lang="en-AU" dirty="0"/>
              <a:t>Nowadays: every phone that enables traffic condition sharing…</a:t>
            </a:r>
          </a:p>
          <a:p>
            <a:pPr lvl="1"/>
            <a:r>
              <a:rPr lang="en-AU" dirty="0"/>
              <a:t>Uber/DiDi: Terabytes of taxi trajectory per day</a:t>
            </a:r>
          </a:p>
          <a:p>
            <a:pPr lvl="1"/>
            <a:r>
              <a:rPr lang="en-AU" dirty="0"/>
              <a:t>OpenStreetMap: Planet.osm 1166 GB for the static Earth</a:t>
            </a:r>
          </a:p>
          <a:p>
            <a:pPr lvl="2"/>
            <a:r>
              <a:rPr lang="en-AU" dirty="0" err="1"/>
              <a:t>NearMap</a:t>
            </a:r>
            <a:endParaRPr lang="en-AU" dirty="0"/>
          </a:p>
          <a:p>
            <a:pPr lvl="1"/>
            <a:r>
              <a:rPr lang="en-AU" dirty="0"/>
              <a:t>NASA satellites image: TB per day</a:t>
            </a:r>
          </a:p>
          <a:p>
            <a:pPr lvl="1"/>
            <a:r>
              <a:rPr lang="en-AU" dirty="0"/>
              <a:t>Twitter / Weibo with geo-tags</a:t>
            </a:r>
          </a:p>
          <a:p>
            <a:pPr lvl="1"/>
            <a:r>
              <a:rPr lang="en-AU" dirty="0"/>
              <a:t>Weather / Climate Data: </a:t>
            </a:r>
            <a:r>
              <a:rPr lang="en-AU" dirty="0" err="1"/>
              <a:t>windy.com</a:t>
            </a:r>
            <a:r>
              <a:rPr lang="en-AU" dirty="0"/>
              <a:t>, every 6 hours</a:t>
            </a:r>
          </a:p>
          <a:p>
            <a:pPr lvl="1"/>
            <a:r>
              <a:rPr lang="en-AU" dirty="0"/>
              <a:t>Foursquare check-in:  3 billion visits / month in 2017</a:t>
            </a:r>
          </a:p>
          <a:p>
            <a:pPr lvl="1"/>
            <a:r>
              <a:rPr lang="en-AU" dirty="0"/>
              <a:t>Cellular signalling data from Vodafone / Telstra…</a:t>
            </a:r>
          </a:p>
          <a:p>
            <a:pPr lvl="1"/>
            <a:r>
              <a:rPr lang="en-AU" dirty="0"/>
              <a:t>…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sp>
        <p:nvSpPr>
          <p:cNvPr id="4301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F4156-A5FE-7F43-BDEE-62195BF710D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002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Projection Query</a:t>
            </a:r>
          </a:p>
        </p:txBody>
      </p:sp>
      <p:sp>
        <p:nvSpPr>
          <p:cNvPr id="8294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D467551-A4B3-FD43-B016-6F3050C6919E}" type="slidenum">
              <a:rPr lang="en-US"/>
              <a:pPr/>
              <a:t>50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81038" y="2190750"/>
            <a:ext cx="2957512" cy="2774950"/>
            <a:chOff x="429" y="1380"/>
            <a:chExt cx="1863" cy="1748"/>
          </a:xfrm>
        </p:grpSpPr>
        <p:sp>
          <p:nvSpPr>
            <p:cNvPr id="82958" name="Freeform 4"/>
            <p:cNvSpPr>
              <a:spLocks/>
            </p:cNvSpPr>
            <p:nvPr/>
          </p:nvSpPr>
          <p:spPr bwMode="auto">
            <a:xfrm>
              <a:off x="788" y="1380"/>
              <a:ext cx="1149" cy="694"/>
            </a:xfrm>
            <a:custGeom>
              <a:avLst/>
              <a:gdLst>
                <a:gd name="T0" fmla="*/ 0 w 1149"/>
                <a:gd name="T1" fmla="*/ 154 h 694"/>
                <a:gd name="T2" fmla="*/ 566 w 1149"/>
                <a:gd name="T3" fmla="*/ 694 h 694"/>
                <a:gd name="T4" fmla="*/ 1149 w 1149"/>
                <a:gd name="T5" fmla="*/ 574 h 694"/>
                <a:gd name="T6" fmla="*/ 1123 w 1149"/>
                <a:gd name="T7" fmla="*/ 34 h 694"/>
                <a:gd name="T8" fmla="*/ 678 w 1149"/>
                <a:gd name="T9" fmla="*/ 0 h 694"/>
                <a:gd name="T10" fmla="*/ 0 w 1149"/>
                <a:gd name="T11" fmla="*/ 154 h 6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9"/>
                <a:gd name="T19" fmla="*/ 0 h 694"/>
                <a:gd name="T20" fmla="*/ 1149 w 1149"/>
                <a:gd name="T21" fmla="*/ 694 h 6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9" h="694">
                  <a:moveTo>
                    <a:pt x="0" y="154"/>
                  </a:moveTo>
                  <a:lnTo>
                    <a:pt x="566" y="694"/>
                  </a:lnTo>
                  <a:lnTo>
                    <a:pt x="1149" y="574"/>
                  </a:lnTo>
                  <a:lnTo>
                    <a:pt x="1123" y="34"/>
                  </a:lnTo>
                  <a:lnTo>
                    <a:pt x="678" y="0"/>
                  </a:lnTo>
                  <a:lnTo>
                    <a:pt x="0" y="154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59" name="Freeform 5"/>
            <p:cNvSpPr>
              <a:spLocks/>
            </p:cNvSpPr>
            <p:nvPr/>
          </p:nvSpPr>
          <p:spPr bwMode="auto">
            <a:xfrm>
              <a:off x="1260" y="1414"/>
              <a:ext cx="985" cy="1466"/>
            </a:xfrm>
            <a:custGeom>
              <a:avLst/>
              <a:gdLst>
                <a:gd name="T0" fmla="*/ 668 w 985"/>
                <a:gd name="T1" fmla="*/ 0 h 1466"/>
                <a:gd name="T2" fmla="*/ 985 w 985"/>
                <a:gd name="T3" fmla="*/ 600 h 1466"/>
                <a:gd name="T4" fmla="*/ 985 w 985"/>
                <a:gd name="T5" fmla="*/ 1020 h 1466"/>
                <a:gd name="T6" fmla="*/ 0 w 985"/>
                <a:gd name="T7" fmla="*/ 1466 h 14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5"/>
                <a:gd name="T13" fmla="*/ 0 h 1466"/>
                <a:gd name="T14" fmla="*/ 985 w 985"/>
                <a:gd name="T15" fmla="*/ 1466 h 14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5" h="1466">
                  <a:moveTo>
                    <a:pt x="668" y="0"/>
                  </a:moveTo>
                  <a:lnTo>
                    <a:pt x="985" y="600"/>
                  </a:lnTo>
                  <a:lnTo>
                    <a:pt x="985" y="1020"/>
                  </a:lnTo>
                  <a:lnTo>
                    <a:pt x="0" y="146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60" name="Freeform 6"/>
            <p:cNvSpPr>
              <a:spLocks/>
            </p:cNvSpPr>
            <p:nvPr/>
          </p:nvSpPr>
          <p:spPr bwMode="auto">
            <a:xfrm>
              <a:off x="857" y="2426"/>
              <a:ext cx="1388" cy="677"/>
            </a:xfrm>
            <a:custGeom>
              <a:avLst/>
              <a:gdLst>
                <a:gd name="T0" fmla="*/ 0 w 1388"/>
                <a:gd name="T1" fmla="*/ 591 h 677"/>
                <a:gd name="T2" fmla="*/ 1191 w 1388"/>
                <a:gd name="T3" fmla="*/ 677 h 677"/>
                <a:gd name="T4" fmla="*/ 1388 w 1388"/>
                <a:gd name="T5" fmla="*/ 0 h 677"/>
                <a:gd name="T6" fmla="*/ 0 60000 65536"/>
                <a:gd name="T7" fmla="*/ 0 60000 65536"/>
                <a:gd name="T8" fmla="*/ 0 60000 65536"/>
                <a:gd name="T9" fmla="*/ 0 w 1388"/>
                <a:gd name="T10" fmla="*/ 0 h 677"/>
                <a:gd name="T11" fmla="*/ 1388 w 1388"/>
                <a:gd name="T12" fmla="*/ 677 h 6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88" h="677">
                  <a:moveTo>
                    <a:pt x="0" y="591"/>
                  </a:moveTo>
                  <a:lnTo>
                    <a:pt x="1191" y="677"/>
                  </a:lnTo>
                  <a:lnTo>
                    <a:pt x="1388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61" name="Freeform 7"/>
            <p:cNvSpPr>
              <a:spLocks/>
            </p:cNvSpPr>
            <p:nvPr/>
          </p:nvSpPr>
          <p:spPr bwMode="auto">
            <a:xfrm>
              <a:off x="429" y="1526"/>
              <a:ext cx="925" cy="1491"/>
            </a:xfrm>
            <a:custGeom>
              <a:avLst/>
              <a:gdLst>
                <a:gd name="T0" fmla="*/ 925 w 925"/>
                <a:gd name="T1" fmla="*/ 540 h 1491"/>
                <a:gd name="T2" fmla="*/ 848 w 925"/>
                <a:gd name="T3" fmla="*/ 1354 h 1491"/>
                <a:gd name="T4" fmla="*/ 437 w 925"/>
                <a:gd name="T5" fmla="*/ 1491 h 1491"/>
                <a:gd name="T6" fmla="*/ 162 w 925"/>
                <a:gd name="T7" fmla="*/ 1234 h 1491"/>
                <a:gd name="T8" fmla="*/ 0 w 925"/>
                <a:gd name="T9" fmla="*/ 1311 h 1491"/>
                <a:gd name="T10" fmla="*/ 359 w 925"/>
                <a:gd name="T11" fmla="*/ 0 h 14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25"/>
                <a:gd name="T19" fmla="*/ 0 h 1491"/>
                <a:gd name="T20" fmla="*/ 925 w 925"/>
                <a:gd name="T21" fmla="*/ 1491 h 14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25" h="1491">
                  <a:moveTo>
                    <a:pt x="925" y="540"/>
                  </a:moveTo>
                  <a:lnTo>
                    <a:pt x="848" y="1354"/>
                  </a:lnTo>
                  <a:lnTo>
                    <a:pt x="437" y="1491"/>
                  </a:lnTo>
                  <a:lnTo>
                    <a:pt x="162" y="1234"/>
                  </a:lnTo>
                  <a:lnTo>
                    <a:pt x="0" y="1311"/>
                  </a:lnTo>
                  <a:lnTo>
                    <a:pt x="359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62" name="Text Box 8"/>
            <p:cNvSpPr txBox="1">
              <a:spLocks noChangeArrowheads="1"/>
            </p:cNvSpPr>
            <p:nvPr/>
          </p:nvSpPr>
          <p:spPr bwMode="auto">
            <a:xfrm>
              <a:off x="1148" y="1432"/>
              <a:ext cx="94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corn district 1</a:t>
              </a:r>
            </a:p>
          </p:txBody>
        </p:sp>
        <p:sp>
          <p:nvSpPr>
            <p:cNvPr id="82963" name="Text Box 9"/>
            <p:cNvSpPr txBox="1">
              <a:spLocks noChangeArrowheads="1"/>
            </p:cNvSpPr>
            <p:nvPr/>
          </p:nvSpPr>
          <p:spPr bwMode="auto">
            <a:xfrm>
              <a:off x="1330" y="2076"/>
              <a:ext cx="94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corn district 2</a:t>
              </a:r>
            </a:p>
          </p:txBody>
        </p:sp>
        <p:sp>
          <p:nvSpPr>
            <p:cNvPr id="82964" name="Text Box 10"/>
            <p:cNvSpPr txBox="1">
              <a:spLocks noChangeArrowheads="1"/>
            </p:cNvSpPr>
            <p:nvPr/>
          </p:nvSpPr>
          <p:spPr bwMode="auto">
            <a:xfrm>
              <a:off x="1349" y="2610"/>
              <a:ext cx="94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     wheat district 4</a:t>
              </a:r>
            </a:p>
          </p:txBody>
        </p:sp>
        <p:sp>
          <p:nvSpPr>
            <p:cNvPr id="82965" name="Text Box 11"/>
            <p:cNvSpPr txBox="1">
              <a:spLocks noChangeArrowheads="1"/>
            </p:cNvSpPr>
            <p:nvPr/>
          </p:nvSpPr>
          <p:spPr bwMode="auto">
            <a:xfrm>
              <a:off x="536" y="2140"/>
              <a:ext cx="94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wheat district 3</a:t>
              </a:r>
            </a:p>
          </p:txBody>
        </p:sp>
      </p:grpSp>
      <p:sp>
        <p:nvSpPr>
          <p:cNvPr id="82950" name="Freeform 12"/>
          <p:cNvSpPr>
            <a:spLocks/>
          </p:cNvSpPr>
          <p:nvPr/>
        </p:nvSpPr>
        <p:spPr bwMode="auto">
          <a:xfrm>
            <a:off x="5321300" y="2235200"/>
            <a:ext cx="1824038" cy="1101725"/>
          </a:xfrm>
          <a:custGeom>
            <a:avLst/>
            <a:gdLst>
              <a:gd name="T0" fmla="*/ 0 w 1149"/>
              <a:gd name="T1" fmla="*/ 154 h 694"/>
              <a:gd name="T2" fmla="*/ 566 w 1149"/>
              <a:gd name="T3" fmla="*/ 694 h 694"/>
              <a:gd name="T4" fmla="*/ 1149 w 1149"/>
              <a:gd name="T5" fmla="*/ 574 h 694"/>
              <a:gd name="T6" fmla="*/ 1123 w 1149"/>
              <a:gd name="T7" fmla="*/ 34 h 694"/>
              <a:gd name="T8" fmla="*/ 678 w 1149"/>
              <a:gd name="T9" fmla="*/ 0 h 694"/>
              <a:gd name="T10" fmla="*/ 0 w 1149"/>
              <a:gd name="T11" fmla="*/ 154 h 69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49"/>
              <a:gd name="T19" fmla="*/ 0 h 694"/>
              <a:gd name="T20" fmla="*/ 1149 w 1149"/>
              <a:gd name="T21" fmla="*/ 694 h 69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49" h="694">
                <a:moveTo>
                  <a:pt x="0" y="154"/>
                </a:moveTo>
                <a:lnTo>
                  <a:pt x="566" y="694"/>
                </a:lnTo>
                <a:lnTo>
                  <a:pt x="1149" y="574"/>
                </a:lnTo>
                <a:lnTo>
                  <a:pt x="1123" y="34"/>
                </a:lnTo>
                <a:lnTo>
                  <a:pt x="678" y="0"/>
                </a:lnTo>
                <a:lnTo>
                  <a:pt x="0" y="154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951" name="Freeform 13"/>
          <p:cNvSpPr>
            <a:spLocks/>
          </p:cNvSpPr>
          <p:nvPr/>
        </p:nvSpPr>
        <p:spPr bwMode="auto">
          <a:xfrm>
            <a:off x="6070600" y="2289175"/>
            <a:ext cx="1563688" cy="2327275"/>
          </a:xfrm>
          <a:custGeom>
            <a:avLst/>
            <a:gdLst>
              <a:gd name="T0" fmla="*/ 668 w 985"/>
              <a:gd name="T1" fmla="*/ 0 h 1466"/>
              <a:gd name="T2" fmla="*/ 985 w 985"/>
              <a:gd name="T3" fmla="*/ 600 h 1466"/>
              <a:gd name="T4" fmla="*/ 985 w 985"/>
              <a:gd name="T5" fmla="*/ 1020 h 1466"/>
              <a:gd name="T6" fmla="*/ 0 w 985"/>
              <a:gd name="T7" fmla="*/ 1466 h 1466"/>
              <a:gd name="T8" fmla="*/ 0 60000 65536"/>
              <a:gd name="T9" fmla="*/ 0 60000 65536"/>
              <a:gd name="T10" fmla="*/ 0 60000 65536"/>
              <a:gd name="T11" fmla="*/ 0 60000 65536"/>
              <a:gd name="T12" fmla="*/ 0 w 985"/>
              <a:gd name="T13" fmla="*/ 0 h 1466"/>
              <a:gd name="T14" fmla="*/ 985 w 985"/>
              <a:gd name="T15" fmla="*/ 1466 h 14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5" h="1466">
                <a:moveTo>
                  <a:pt x="668" y="0"/>
                </a:moveTo>
                <a:lnTo>
                  <a:pt x="985" y="600"/>
                </a:lnTo>
                <a:lnTo>
                  <a:pt x="985" y="1020"/>
                </a:lnTo>
                <a:lnTo>
                  <a:pt x="0" y="146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952" name="Freeform 14"/>
          <p:cNvSpPr>
            <a:spLocks/>
          </p:cNvSpPr>
          <p:nvPr/>
        </p:nvSpPr>
        <p:spPr bwMode="auto">
          <a:xfrm>
            <a:off x="5430838" y="3895725"/>
            <a:ext cx="2203450" cy="1074738"/>
          </a:xfrm>
          <a:custGeom>
            <a:avLst/>
            <a:gdLst>
              <a:gd name="T0" fmla="*/ 0 w 1388"/>
              <a:gd name="T1" fmla="*/ 591 h 677"/>
              <a:gd name="T2" fmla="*/ 1191 w 1388"/>
              <a:gd name="T3" fmla="*/ 677 h 677"/>
              <a:gd name="T4" fmla="*/ 1388 w 1388"/>
              <a:gd name="T5" fmla="*/ 0 h 677"/>
              <a:gd name="T6" fmla="*/ 0 60000 65536"/>
              <a:gd name="T7" fmla="*/ 0 60000 65536"/>
              <a:gd name="T8" fmla="*/ 0 60000 65536"/>
              <a:gd name="T9" fmla="*/ 0 w 1388"/>
              <a:gd name="T10" fmla="*/ 0 h 677"/>
              <a:gd name="T11" fmla="*/ 1388 w 1388"/>
              <a:gd name="T12" fmla="*/ 677 h 6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8" h="677">
                <a:moveTo>
                  <a:pt x="0" y="591"/>
                </a:moveTo>
                <a:lnTo>
                  <a:pt x="1191" y="677"/>
                </a:lnTo>
                <a:lnTo>
                  <a:pt x="138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953" name="Freeform 15"/>
          <p:cNvSpPr>
            <a:spLocks/>
          </p:cNvSpPr>
          <p:nvPr/>
        </p:nvSpPr>
        <p:spPr bwMode="auto">
          <a:xfrm>
            <a:off x="4751388" y="2466975"/>
            <a:ext cx="1468437" cy="2366963"/>
          </a:xfrm>
          <a:custGeom>
            <a:avLst/>
            <a:gdLst>
              <a:gd name="T0" fmla="*/ 925 w 925"/>
              <a:gd name="T1" fmla="*/ 540 h 1491"/>
              <a:gd name="T2" fmla="*/ 848 w 925"/>
              <a:gd name="T3" fmla="*/ 1354 h 1491"/>
              <a:gd name="T4" fmla="*/ 437 w 925"/>
              <a:gd name="T5" fmla="*/ 1491 h 1491"/>
              <a:gd name="T6" fmla="*/ 162 w 925"/>
              <a:gd name="T7" fmla="*/ 1234 h 1491"/>
              <a:gd name="T8" fmla="*/ 0 w 925"/>
              <a:gd name="T9" fmla="*/ 1311 h 1491"/>
              <a:gd name="T10" fmla="*/ 359 w 925"/>
              <a:gd name="T11" fmla="*/ 0 h 149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25"/>
              <a:gd name="T19" fmla="*/ 0 h 1491"/>
              <a:gd name="T20" fmla="*/ 925 w 925"/>
              <a:gd name="T21" fmla="*/ 1491 h 149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25" h="1491">
                <a:moveTo>
                  <a:pt x="925" y="540"/>
                </a:moveTo>
                <a:lnTo>
                  <a:pt x="848" y="1354"/>
                </a:lnTo>
                <a:lnTo>
                  <a:pt x="437" y="1491"/>
                </a:lnTo>
                <a:lnTo>
                  <a:pt x="162" y="1234"/>
                </a:lnTo>
                <a:lnTo>
                  <a:pt x="0" y="1311"/>
                </a:lnTo>
                <a:lnTo>
                  <a:pt x="359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954" name="Text Box 16"/>
          <p:cNvSpPr txBox="1">
            <a:spLocks noChangeArrowheads="1"/>
          </p:cNvSpPr>
          <p:nvPr/>
        </p:nvSpPr>
        <p:spPr bwMode="auto">
          <a:xfrm>
            <a:off x="5892800" y="2317750"/>
            <a:ext cx="1497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district 1</a:t>
            </a:r>
          </a:p>
        </p:txBody>
      </p:sp>
      <p:sp>
        <p:nvSpPr>
          <p:cNvPr id="82955" name="Text Box 17"/>
          <p:cNvSpPr txBox="1">
            <a:spLocks noChangeArrowheads="1"/>
          </p:cNvSpPr>
          <p:nvPr/>
        </p:nvSpPr>
        <p:spPr bwMode="auto">
          <a:xfrm>
            <a:off x="6181725" y="3340100"/>
            <a:ext cx="1497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district 2</a:t>
            </a:r>
          </a:p>
        </p:txBody>
      </p:sp>
      <p:sp>
        <p:nvSpPr>
          <p:cNvPr id="82956" name="Text Box 18"/>
          <p:cNvSpPr txBox="1">
            <a:spLocks noChangeArrowheads="1"/>
          </p:cNvSpPr>
          <p:nvPr/>
        </p:nvSpPr>
        <p:spPr bwMode="auto">
          <a:xfrm>
            <a:off x="6061075" y="4364038"/>
            <a:ext cx="1497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   district 4</a:t>
            </a:r>
          </a:p>
        </p:txBody>
      </p:sp>
      <p:sp>
        <p:nvSpPr>
          <p:cNvPr id="82957" name="Text Box 19"/>
          <p:cNvSpPr txBox="1">
            <a:spLocks noChangeArrowheads="1"/>
          </p:cNvSpPr>
          <p:nvPr/>
        </p:nvSpPr>
        <p:spPr bwMode="auto">
          <a:xfrm>
            <a:off x="4921250" y="3441700"/>
            <a:ext cx="1497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 district 3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Selection Query</a:t>
            </a:r>
          </a:p>
        </p:txBody>
      </p:sp>
      <p:sp>
        <p:nvSpPr>
          <p:cNvPr id="83972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211A735-6E5C-A74D-AB3D-4E155178D9AD}" type="slidenum">
              <a:rPr lang="en-US"/>
              <a:pPr/>
              <a:t>51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81038" y="2190750"/>
            <a:ext cx="2957512" cy="2774950"/>
            <a:chOff x="429" y="1380"/>
            <a:chExt cx="1863" cy="1748"/>
          </a:xfrm>
        </p:grpSpPr>
        <p:sp>
          <p:nvSpPr>
            <p:cNvPr id="83979" name="Freeform 4"/>
            <p:cNvSpPr>
              <a:spLocks/>
            </p:cNvSpPr>
            <p:nvPr/>
          </p:nvSpPr>
          <p:spPr bwMode="auto">
            <a:xfrm>
              <a:off x="788" y="1380"/>
              <a:ext cx="1149" cy="694"/>
            </a:xfrm>
            <a:custGeom>
              <a:avLst/>
              <a:gdLst>
                <a:gd name="T0" fmla="*/ 0 w 1149"/>
                <a:gd name="T1" fmla="*/ 154 h 694"/>
                <a:gd name="T2" fmla="*/ 566 w 1149"/>
                <a:gd name="T3" fmla="*/ 694 h 694"/>
                <a:gd name="T4" fmla="*/ 1149 w 1149"/>
                <a:gd name="T5" fmla="*/ 574 h 694"/>
                <a:gd name="T6" fmla="*/ 1123 w 1149"/>
                <a:gd name="T7" fmla="*/ 34 h 694"/>
                <a:gd name="T8" fmla="*/ 678 w 1149"/>
                <a:gd name="T9" fmla="*/ 0 h 694"/>
                <a:gd name="T10" fmla="*/ 0 w 1149"/>
                <a:gd name="T11" fmla="*/ 154 h 6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9"/>
                <a:gd name="T19" fmla="*/ 0 h 694"/>
                <a:gd name="T20" fmla="*/ 1149 w 1149"/>
                <a:gd name="T21" fmla="*/ 694 h 6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9" h="694">
                  <a:moveTo>
                    <a:pt x="0" y="154"/>
                  </a:moveTo>
                  <a:lnTo>
                    <a:pt x="566" y="694"/>
                  </a:lnTo>
                  <a:lnTo>
                    <a:pt x="1149" y="574"/>
                  </a:lnTo>
                  <a:lnTo>
                    <a:pt x="1123" y="34"/>
                  </a:lnTo>
                  <a:lnTo>
                    <a:pt x="678" y="0"/>
                  </a:lnTo>
                  <a:lnTo>
                    <a:pt x="0" y="154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0" name="Freeform 5"/>
            <p:cNvSpPr>
              <a:spLocks/>
            </p:cNvSpPr>
            <p:nvPr/>
          </p:nvSpPr>
          <p:spPr bwMode="auto">
            <a:xfrm>
              <a:off x="1260" y="1414"/>
              <a:ext cx="985" cy="1466"/>
            </a:xfrm>
            <a:custGeom>
              <a:avLst/>
              <a:gdLst>
                <a:gd name="T0" fmla="*/ 668 w 985"/>
                <a:gd name="T1" fmla="*/ 0 h 1466"/>
                <a:gd name="T2" fmla="*/ 985 w 985"/>
                <a:gd name="T3" fmla="*/ 600 h 1466"/>
                <a:gd name="T4" fmla="*/ 985 w 985"/>
                <a:gd name="T5" fmla="*/ 1020 h 1466"/>
                <a:gd name="T6" fmla="*/ 0 w 985"/>
                <a:gd name="T7" fmla="*/ 1466 h 14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5"/>
                <a:gd name="T13" fmla="*/ 0 h 1466"/>
                <a:gd name="T14" fmla="*/ 985 w 985"/>
                <a:gd name="T15" fmla="*/ 1466 h 14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5" h="1466">
                  <a:moveTo>
                    <a:pt x="668" y="0"/>
                  </a:moveTo>
                  <a:lnTo>
                    <a:pt x="985" y="600"/>
                  </a:lnTo>
                  <a:lnTo>
                    <a:pt x="985" y="1020"/>
                  </a:lnTo>
                  <a:lnTo>
                    <a:pt x="0" y="146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1" name="Freeform 6"/>
            <p:cNvSpPr>
              <a:spLocks/>
            </p:cNvSpPr>
            <p:nvPr/>
          </p:nvSpPr>
          <p:spPr bwMode="auto">
            <a:xfrm>
              <a:off x="857" y="2426"/>
              <a:ext cx="1388" cy="677"/>
            </a:xfrm>
            <a:custGeom>
              <a:avLst/>
              <a:gdLst>
                <a:gd name="T0" fmla="*/ 0 w 1388"/>
                <a:gd name="T1" fmla="*/ 591 h 677"/>
                <a:gd name="T2" fmla="*/ 1191 w 1388"/>
                <a:gd name="T3" fmla="*/ 677 h 677"/>
                <a:gd name="T4" fmla="*/ 1388 w 1388"/>
                <a:gd name="T5" fmla="*/ 0 h 677"/>
                <a:gd name="T6" fmla="*/ 0 60000 65536"/>
                <a:gd name="T7" fmla="*/ 0 60000 65536"/>
                <a:gd name="T8" fmla="*/ 0 60000 65536"/>
                <a:gd name="T9" fmla="*/ 0 w 1388"/>
                <a:gd name="T10" fmla="*/ 0 h 677"/>
                <a:gd name="T11" fmla="*/ 1388 w 1388"/>
                <a:gd name="T12" fmla="*/ 677 h 6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88" h="677">
                  <a:moveTo>
                    <a:pt x="0" y="591"/>
                  </a:moveTo>
                  <a:lnTo>
                    <a:pt x="1191" y="677"/>
                  </a:lnTo>
                  <a:lnTo>
                    <a:pt x="1388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2" name="Freeform 7"/>
            <p:cNvSpPr>
              <a:spLocks/>
            </p:cNvSpPr>
            <p:nvPr/>
          </p:nvSpPr>
          <p:spPr bwMode="auto">
            <a:xfrm>
              <a:off x="429" y="1526"/>
              <a:ext cx="925" cy="1491"/>
            </a:xfrm>
            <a:custGeom>
              <a:avLst/>
              <a:gdLst>
                <a:gd name="T0" fmla="*/ 925 w 925"/>
                <a:gd name="T1" fmla="*/ 540 h 1491"/>
                <a:gd name="T2" fmla="*/ 848 w 925"/>
                <a:gd name="T3" fmla="*/ 1354 h 1491"/>
                <a:gd name="T4" fmla="*/ 437 w 925"/>
                <a:gd name="T5" fmla="*/ 1491 h 1491"/>
                <a:gd name="T6" fmla="*/ 162 w 925"/>
                <a:gd name="T7" fmla="*/ 1234 h 1491"/>
                <a:gd name="T8" fmla="*/ 0 w 925"/>
                <a:gd name="T9" fmla="*/ 1311 h 1491"/>
                <a:gd name="T10" fmla="*/ 359 w 925"/>
                <a:gd name="T11" fmla="*/ 0 h 14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25"/>
                <a:gd name="T19" fmla="*/ 0 h 1491"/>
                <a:gd name="T20" fmla="*/ 925 w 925"/>
                <a:gd name="T21" fmla="*/ 1491 h 14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25" h="1491">
                  <a:moveTo>
                    <a:pt x="925" y="540"/>
                  </a:moveTo>
                  <a:lnTo>
                    <a:pt x="848" y="1354"/>
                  </a:lnTo>
                  <a:lnTo>
                    <a:pt x="437" y="1491"/>
                  </a:lnTo>
                  <a:lnTo>
                    <a:pt x="162" y="1234"/>
                  </a:lnTo>
                  <a:lnTo>
                    <a:pt x="0" y="1311"/>
                  </a:lnTo>
                  <a:lnTo>
                    <a:pt x="359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3" name="Text Box 8"/>
            <p:cNvSpPr txBox="1">
              <a:spLocks noChangeArrowheads="1"/>
            </p:cNvSpPr>
            <p:nvPr/>
          </p:nvSpPr>
          <p:spPr bwMode="auto">
            <a:xfrm>
              <a:off x="1148" y="1432"/>
              <a:ext cx="94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corn district 1</a:t>
              </a:r>
            </a:p>
          </p:txBody>
        </p:sp>
        <p:sp>
          <p:nvSpPr>
            <p:cNvPr id="83984" name="Text Box 9"/>
            <p:cNvSpPr txBox="1">
              <a:spLocks noChangeArrowheads="1"/>
            </p:cNvSpPr>
            <p:nvPr/>
          </p:nvSpPr>
          <p:spPr bwMode="auto">
            <a:xfrm>
              <a:off x="1330" y="2076"/>
              <a:ext cx="94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corn district 2</a:t>
              </a:r>
            </a:p>
          </p:txBody>
        </p:sp>
        <p:sp>
          <p:nvSpPr>
            <p:cNvPr id="83985" name="Text Box 10"/>
            <p:cNvSpPr txBox="1">
              <a:spLocks noChangeArrowheads="1"/>
            </p:cNvSpPr>
            <p:nvPr/>
          </p:nvSpPr>
          <p:spPr bwMode="auto">
            <a:xfrm>
              <a:off x="1349" y="2610"/>
              <a:ext cx="94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     wheat district 4</a:t>
              </a:r>
            </a:p>
          </p:txBody>
        </p:sp>
        <p:sp>
          <p:nvSpPr>
            <p:cNvPr id="83986" name="Text Box 11"/>
            <p:cNvSpPr txBox="1">
              <a:spLocks noChangeArrowheads="1"/>
            </p:cNvSpPr>
            <p:nvPr/>
          </p:nvSpPr>
          <p:spPr bwMode="auto">
            <a:xfrm>
              <a:off x="536" y="2140"/>
              <a:ext cx="94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wheat district 3</a:t>
              </a:r>
            </a:p>
          </p:txBody>
        </p:sp>
      </p:grpSp>
      <p:sp>
        <p:nvSpPr>
          <p:cNvPr id="83974" name="Freeform 12"/>
          <p:cNvSpPr>
            <a:spLocks/>
          </p:cNvSpPr>
          <p:nvPr/>
        </p:nvSpPr>
        <p:spPr bwMode="auto">
          <a:xfrm>
            <a:off x="5391828" y="3702050"/>
            <a:ext cx="2203450" cy="1074737"/>
          </a:xfrm>
          <a:custGeom>
            <a:avLst/>
            <a:gdLst>
              <a:gd name="T0" fmla="*/ 0 w 1388"/>
              <a:gd name="T1" fmla="*/ 591 h 677"/>
              <a:gd name="T2" fmla="*/ 1191 w 1388"/>
              <a:gd name="T3" fmla="*/ 677 h 677"/>
              <a:gd name="T4" fmla="*/ 1388 w 1388"/>
              <a:gd name="T5" fmla="*/ 0 h 677"/>
              <a:gd name="T6" fmla="*/ 0 60000 65536"/>
              <a:gd name="T7" fmla="*/ 0 60000 65536"/>
              <a:gd name="T8" fmla="*/ 0 60000 65536"/>
              <a:gd name="T9" fmla="*/ 0 w 1388"/>
              <a:gd name="T10" fmla="*/ 0 h 677"/>
              <a:gd name="T11" fmla="*/ 1388 w 1388"/>
              <a:gd name="T12" fmla="*/ 677 h 6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8" h="677">
                <a:moveTo>
                  <a:pt x="0" y="591"/>
                </a:moveTo>
                <a:lnTo>
                  <a:pt x="1191" y="677"/>
                </a:lnTo>
                <a:lnTo>
                  <a:pt x="138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975" name="Freeform 13"/>
          <p:cNvSpPr>
            <a:spLocks/>
          </p:cNvSpPr>
          <p:nvPr/>
        </p:nvSpPr>
        <p:spPr bwMode="auto">
          <a:xfrm>
            <a:off x="4699794" y="2274578"/>
            <a:ext cx="1468438" cy="2366962"/>
          </a:xfrm>
          <a:custGeom>
            <a:avLst/>
            <a:gdLst>
              <a:gd name="T0" fmla="*/ 925 w 925"/>
              <a:gd name="T1" fmla="*/ 540 h 1491"/>
              <a:gd name="T2" fmla="*/ 848 w 925"/>
              <a:gd name="T3" fmla="*/ 1354 h 1491"/>
              <a:gd name="T4" fmla="*/ 437 w 925"/>
              <a:gd name="T5" fmla="*/ 1491 h 1491"/>
              <a:gd name="T6" fmla="*/ 162 w 925"/>
              <a:gd name="T7" fmla="*/ 1234 h 1491"/>
              <a:gd name="T8" fmla="*/ 0 w 925"/>
              <a:gd name="T9" fmla="*/ 1311 h 1491"/>
              <a:gd name="T10" fmla="*/ 359 w 925"/>
              <a:gd name="T11" fmla="*/ 0 h 149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25"/>
              <a:gd name="T19" fmla="*/ 0 h 1491"/>
              <a:gd name="T20" fmla="*/ 925 w 925"/>
              <a:gd name="T21" fmla="*/ 1491 h 149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25" h="1491">
                <a:moveTo>
                  <a:pt x="925" y="540"/>
                </a:moveTo>
                <a:lnTo>
                  <a:pt x="848" y="1354"/>
                </a:lnTo>
                <a:lnTo>
                  <a:pt x="437" y="1491"/>
                </a:lnTo>
                <a:lnTo>
                  <a:pt x="162" y="1234"/>
                </a:lnTo>
                <a:lnTo>
                  <a:pt x="0" y="1311"/>
                </a:lnTo>
                <a:lnTo>
                  <a:pt x="359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3976" name="Text Box 14"/>
          <p:cNvSpPr txBox="1">
            <a:spLocks noChangeArrowheads="1"/>
          </p:cNvSpPr>
          <p:nvPr/>
        </p:nvSpPr>
        <p:spPr bwMode="auto">
          <a:xfrm>
            <a:off x="6140333" y="3978275"/>
            <a:ext cx="14970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     wheat district 4</a:t>
            </a:r>
          </a:p>
        </p:txBody>
      </p:sp>
      <p:sp>
        <p:nvSpPr>
          <p:cNvPr id="83977" name="Text Box 15"/>
          <p:cNvSpPr txBox="1">
            <a:spLocks noChangeArrowheads="1"/>
          </p:cNvSpPr>
          <p:nvPr/>
        </p:nvSpPr>
        <p:spPr bwMode="auto">
          <a:xfrm>
            <a:off x="4894263" y="3290888"/>
            <a:ext cx="14970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wheat district 3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D1A09F-565A-714F-81FD-46845FE24EC5}"/>
              </a:ext>
            </a:extLst>
          </p:cNvPr>
          <p:cNvCxnSpPr>
            <a:stCxn id="83975" idx="5"/>
            <a:endCxn id="83975" idx="0"/>
          </p:cNvCxnSpPr>
          <p:nvPr/>
        </p:nvCxnSpPr>
        <p:spPr>
          <a:xfrm>
            <a:off x="5269707" y="2274578"/>
            <a:ext cx="898525" cy="8572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296FF4-3032-F44C-96C6-C09B678C0C3D}"/>
              </a:ext>
            </a:extLst>
          </p:cNvPr>
          <p:cNvCxnSpPr>
            <a:stCxn id="83975" idx="1"/>
          </p:cNvCxnSpPr>
          <p:nvPr/>
        </p:nvCxnSpPr>
        <p:spPr>
          <a:xfrm flipV="1">
            <a:off x="6045994" y="3702050"/>
            <a:ext cx="1549284" cy="7220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Containment Query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E" dirty="0"/>
              <a:t>Given a spatial object </a:t>
            </a:r>
            <a:r>
              <a:rPr lang="en-IE" i="1" dirty="0">
                <a:latin typeface="Times New Roman"/>
                <a:cs typeface="Times New Roman"/>
              </a:rPr>
              <a:t>O</a:t>
            </a:r>
            <a:r>
              <a:rPr lang="en-IE" dirty="0"/>
              <a:t>, find all objects in the map that completely contain </a:t>
            </a:r>
            <a:r>
              <a:rPr lang="en-IE" i="1" dirty="0">
                <a:latin typeface="Times New Roman"/>
                <a:cs typeface="Times New Roman"/>
              </a:rPr>
              <a:t>O</a:t>
            </a:r>
            <a:r>
              <a:rPr lang="en-IE" dirty="0"/>
              <a:t>. </a:t>
            </a:r>
          </a:p>
          <a:p>
            <a:pPr lvl="1"/>
            <a:r>
              <a:rPr lang="en-IE" dirty="0"/>
              <a:t>When </a:t>
            </a:r>
            <a:r>
              <a:rPr lang="en-IE" i="1" dirty="0">
                <a:latin typeface="Times New Roman"/>
                <a:cs typeface="Times New Roman"/>
              </a:rPr>
              <a:t>O</a:t>
            </a:r>
            <a:r>
              <a:rPr lang="en-IE" i="1" dirty="0">
                <a:latin typeface="Courier New"/>
                <a:cs typeface="Courier New"/>
              </a:rPr>
              <a:t> </a:t>
            </a:r>
            <a:r>
              <a:rPr lang="en-IE" dirty="0"/>
              <a:t>is a </a:t>
            </a:r>
            <a:r>
              <a:rPr lang="en-IE" b="1" dirty="0"/>
              <a:t>point</a:t>
            </a:r>
            <a:r>
              <a:rPr lang="en-IE" dirty="0"/>
              <a:t>, the query is called </a:t>
            </a:r>
            <a:r>
              <a:rPr lang="en-IE" b="1" dirty="0"/>
              <a:t>Point Query</a:t>
            </a:r>
            <a:endParaRPr lang="en-GB" b="1" dirty="0"/>
          </a:p>
        </p:txBody>
      </p:sp>
      <p:sp>
        <p:nvSpPr>
          <p:cNvPr id="8090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C50317-9705-224B-A77C-E50259187BAB}" type="slidenum">
              <a:rPr lang="en-US"/>
              <a:pPr/>
              <a:t>52</a:t>
            </a:fld>
            <a:endParaRPr lang="en-US"/>
          </a:p>
        </p:txBody>
      </p: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1638300" y="3206750"/>
            <a:ext cx="2268538" cy="1900238"/>
            <a:chOff x="1032" y="2020"/>
            <a:chExt cx="1429" cy="1197"/>
          </a:xfrm>
          <a:solidFill>
            <a:schemeClr val="bg1"/>
          </a:solidFill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1032" y="2020"/>
              <a:ext cx="1429" cy="1197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1896" y="2718"/>
              <a:ext cx="390" cy="344"/>
            </a:xfrm>
            <a:custGeom>
              <a:avLst/>
              <a:gdLst/>
              <a:ahLst/>
              <a:cxnLst>
                <a:cxn ang="0">
                  <a:pos x="108" y="42"/>
                </a:cxn>
                <a:cxn ang="0">
                  <a:pos x="11" y="132"/>
                </a:cxn>
                <a:cxn ang="0">
                  <a:pos x="41" y="169"/>
                </a:cxn>
                <a:cxn ang="0">
                  <a:pos x="161" y="177"/>
                </a:cxn>
                <a:cxn ang="0">
                  <a:pos x="183" y="319"/>
                </a:cxn>
                <a:cxn ang="0">
                  <a:pos x="265" y="311"/>
                </a:cxn>
                <a:cxn ang="0">
                  <a:pos x="370" y="124"/>
                </a:cxn>
                <a:cxn ang="0">
                  <a:pos x="146" y="12"/>
                </a:cxn>
                <a:cxn ang="0">
                  <a:pos x="108" y="42"/>
                </a:cxn>
              </a:cxnLst>
              <a:rect l="0" t="0" r="r" b="b"/>
              <a:pathLst>
                <a:path w="390" h="344">
                  <a:moveTo>
                    <a:pt x="108" y="42"/>
                  </a:moveTo>
                  <a:cubicBezTo>
                    <a:pt x="86" y="62"/>
                    <a:pt x="22" y="111"/>
                    <a:pt x="11" y="132"/>
                  </a:cubicBezTo>
                  <a:cubicBezTo>
                    <a:pt x="0" y="153"/>
                    <a:pt x="16" y="162"/>
                    <a:pt x="41" y="169"/>
                  </a:cubicBezTo>
                  <a:cubicBezTo>
                    <a:pt x="66" y="176"/>
                    <a:pt x="137" y="152"/>
                    <a:pt x="161" y="177"/>
                  </a:cubicBezTo>
                  <a:cubicBezTo>
                    <a:pt x="185" y="202"/>
                    <a:pt x="166" y="297"/>
                    <a:pt x="183" y="319"/>
                  </a:cubicBezTo>
                  <a:cubicBezTo>
                    <a:pt x="200" y="341"/>
                    <a:pt x="234" y="344"/>
                    <a:pt x="265" y="311"/>
                  </a:cubicBezTo>
                  <a:cubicBezTo>
                    <a:pt x="296" y="278"/>
                    <a:pt x="390" y="174"/>
                    <a:pt x="370" y="124"/>
                  </a:cubicBezTo>
                  <a:cubicBezTo>
                    <a:pt x="350" y="74"/>
                    <a:pt x="190" y="24"/>
                    <a:pt x="146" y="12"/>
                  </a:cubicBezTo>
                  <a:cubicBezTo>
                    <a:pt x="102" y="0"/>
                    <a:pt x="130" y="22"/>
                    <a:pt x="108" y="42"/>
                  </a:cubicBezTo>
                  <a:close/>
                </a:path>
              </a:pathLst>
            </a:custGeom>
            <a:grpFill/>
            <a:ln w="12700" cmpd="sng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1257" y="2154"/>
              <a:ext cx="404" cy="2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69"/>
                </a:cxn>
                <a:cxn ang="0">
                  <a:pos x="157" y="194"/>
                </a:cxn>
                <a:cxn ang="0">
                  <a:pos x="404" y="194"/>
                </a:cxn>
                <a:cxn ang="0">
                  <a:pos x="404" y="0"/>
                </a:cxn>
                <a:cxn ang="0">
                  <a:pos x="0" y="0"/>
                </a:cxn>
              </a:cxnLst>
              <a:rect l="0" t="0" r="r" b="b"/>
              <a:pathLst>
                <a:path w="404" h="269">
                  <a:moveTo>
                    <a:pt x="0" y="0"/>
                  </a:moveTo>
                  <a:lnTo>
                    <a:pt x="0" y="269"/>
                  </a:lnTo>
                  <a:lnTo>
                    <a:pt x="157" y="194"/>
                  </a:lnTo>
                  <a:lnTo>
                    <a:pt x="404" y="194"/>
                  </a:lnTo>
                  <a:lnTo>
                    <a:pt x="40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1199" y="2512"/>
              <a:ext cx="524" cy="2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19"/>
                </a:cxn>
                <a:cxn ang="0">
                  <a:pos x="494" y="419"/>
                </a:cxn>
                <a:cxn ang="0">
                  <a:pos x="494" y="0"/>
                </a:cxn>
                <a:cxn ang="0">
                  <a:pos x="0" y="0"/>
                </a:cxn>
              </a:cxnLst>
              <a:rect l="0" t="0" r="r" b="b"/>
              <a:pathLst>
                <a:path w="494" h="419">
                  <a:moveTo>
                    <a:pt x="0" y="0"/>
                  </a:moveTo>
                  <a:lnTo>
                    <a:pt x="0" y="419"/>
                  </a:lnTo>
                  <a:lnTo>
                    <a:pt x="494" y="419"/>
                  </a:lnTo>
                  <a:lnTo>
                    <a:pt x="49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1795" y="2109"/>
              <a:ext cx="531" cy="509"/>
            </a:xfrm>
            <a:custGeom>
              <a:avLst/>
              <a:gdLst/>
              <a:ahLst/>
              <a:cxnLst>
                <a:cxn ang="0">
                  <a:pos x="7" y="8"/>
                </a:cxn>
                <a:cxn ang="0">
                  <a:pos x="0" y="509"/>
                </a:cxn>
                <a:cxn ang="0">
                  <a:pos x="179" y="509"/>
                </a:cxn>
                <a:cxn ang="0">
                  <a:pos x="179" y="389"/>
                </a:cxn>
                <a:cxn ang="0">
                  <a:pos x="531" y="389"/>
                </a:cxn>
                <a:cxn ang="0">
                  <a:pos x="523" y="0"/>
                </a:cxn>
                <a:cxn ang="0">
                  <a:pos x="7" y="8"/>
                </a:cxn>
              </a:cxnLst>
              <a:rect l="0" t="0" r="r" b="b"/>
              <a:pathLst>
                <a:path w="531" h="509">
                  <a:moveTo>
                    <a:pt x="7" y="8"/>
                  </a:moveTo>
                  <a:lnTo>
                    <a:pt x="0" y="509"/>
                  </a:lnTo>
                  <a:lnTo>
                    <a:pt x="179" y="509"/>
                  </a:lnTo>
                  <a:lnTo>
                    <a:pt x="179" y="389"/>
                  </a:lnTo>
                  <a:lnTo>
                    <a:pt x="531" y="389"/>
                  </a:lnTo>
                  <a:lnTo>
                    <a:pt x="523" y="0"/>
                  </a:lnTo>
                  <a:lnTo>
                    <a:pt x="7" y="8"/>
                  </a:lnTo>
                  <a:close/>
                </a:path>
              </a:pathLst>
            </a:custGeom>
            <a:grp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1837" y="2160"/>
              <a:ext cx="255" cy="23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IE" sz="1800" b="1" i="1" dirty="0">
                  <a:solidFill>
                    <a:srgbClr val="008000"/>
                  </a:solidFill>
                </a:rPr>
                <a:t>O</a:t>
              </a:r>
              <a:endParaRPr lang="en-GB" sz="1800" b="1" i="1" dirty="0">
                <a:solidFill>
                  <a:srgbClr val="008000"/>
                </a:solidFill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2018" y="2251"/>
              <a:ext cx="292" cy="20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8" y="172"/>
                </a:cxn>
                <a:cxn ang="0">
                  <a:pos x="157" y="179"/>
                </a:cxn>
                <a:cxn ang="0">
                  <a:pos x="217" y="82"/>
                </a:cxn>
                <a:cxn ang="0">
                  <a:pos x="120" y="0"/>
                </a:cxn>
                <a:cxn ang="0">
                  <a:pos x="0" y="22"/>
                </a:cxn>
              </a:cxnLst>
              <a:rect l="0" t="0" r="r" b="b"/>
              <a:pathLst>
                <a:path w="217" h="179">
                  <a:moveTo>
                    <a:pt x="0" y="22"/>
                  </a:moveTo>
                  <a:lnTo>
                    <a:pt x="8" y="172"/>
                  </a:lnTo>
                  <a:lnTo>
                    <a:pt x="157" y="179"/>
                  </a:lnTo>
                  <a:lnTo>
                    <a:pt x="217" y="82"/>
                  </a:lnTo>
                  <a:lnTo>
                    <a:pt x="120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5067300" y="3216275"/>
            <a:ext cx="2268538" cy="19002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>
            <a:off x="6438900" y="4324350"/>
            <a:ext cx="619125" cy="546100"/>
          </a:xfrm>
          <a:custGeom>
            <a:avLst/>
            <a:gdLst/>
            <a:ahLst/>
            <a:cxnLst>
              <a:cxn ang="0">
                <a:pos x="108" y="42"/>
              </a:cxn>
              <a:cxn ang="0">
                <a:pos x="11" y="132"/>
              </a:cxn>
              <a:cxn ang="0">
                <a:pos x="41" y="169"/>
              </a:cxn>
              <a:cxn ang="0">
                <a:pos x="161" y="177"/>
              </a:cxn>
              <a:cxn ang="0">
                <a:pos x="183" y="319"/>
              </a:cxn>
              <a:cxn ang="0">
                <a:pos x="265" y="311"/>
              </a:cxn>
              <a:cxn ang="0">
                <a:pos x="370" y="124"/>
              </a:cxn>
              <a:cxn ang="0">
                <a:pos x="146" y="12"/>
              </a:cxn>
              <a:cxn ang="0">
                <a:pos x="108" y="42"/>
              </a:cxn>
            </a:cxnLst>
            <a:rect l="0" t="0" r="r" b="b"/>
            <a:pathLst>
              <a:path w="390" h="344">
                <a:moveTo>
                  <a:pt x="108" y="42"/>
                </a:moveTo>
                <a:cubicBezTo>
                  <a:pt x="86" y="62"/>
                  <a:pt x="22" y="111"/>
                  <a:pt x="11" y="132"/>
                </a:cubicBezTo>
                <a:cubicBezTo>
                  <a:pt x="0" y="153"/>
                  <a:pt x="16" y="162"/>
                  <a:pt x="41" y="169"/>
                </a:cubicBezTo>
                <a:cubicBezTo>
                  <a:pt x="66" y="176"/>
                  <a:pt x="137" y="152"/>
                  <a:pt x="161" y="177"/>
                </a:cubicBezTo>
                <a:cubicBezTo>
                  <a:pt x="185" y="202"/>
                  <a:pt x="166" y="297"/>
                  <a:pt x="183" y="319"/>
                </a:cubicBezTo>
                <a:cubicBezTo>
                  <a:pt x="200" y="341"/>
                  <a:pt x="234" y="344"/>
                  <a:pt x="265" y="311"/>
                </a:cubicBezTo>
                <a:cubicBezTo>
                  <a:pt x="296" y="278"/>
                  <a:pt x="390" y="174"/>
                  <a:pt x="370" y="124"/>
                </a:cubicBezTo>
                <a:cubicBezTo>
                  <a:pt x="350" y="74"/>
                  <a:pt x="190" y="24"/>
                  <a:pt x="146" y="12"/>
                </a:cubicBezTo>
                <a:cubicBezTo>
                  <a:pt x="102" y="0"/>
                  <a:pt x="130" y="22"/>
                  <a:pt x="108" y="42"/>
                </a:cubicBezTo>
                <a:close/>
              </a:path>
            </a:pathLst>
          </a:custGeom>
          <a:solidFill>
            <a:schemeClr val="bg1"/>
          </a:solidFill>
          <a:ln w="12700" cmpd="sng">
            <a:solidFill>
              <a:schemeClr val="tx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20"/>
          <p:cNvSpPr>
            <a:spLocks/>
          </p:cNvSpPr>
          <p:nvPr/>
        </p:nvSpPr>
        <p:spPr bwMode="auto">
          <a:xfrm>
            <a:off x="5424488" y="3429000"/>
            <a:ext cx="641350" cy="4270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69"/>
              </a:cxn>
              <a:cxn ang="0">
                <a:pos x="157" y="194"/>
              </a:cxn>
              <a:cxn ang="0">
                <a:pos x="404" y="194"/>
              </a:cxn>
              <a:cxn ang="0">
                <a:pos x="404" y="0"/>
              </a:cxn>
              <a:cxn ang="0">
                <a:pos x="0" y="0"/>
              </a:cxn>
            </a:cxnLst>
            <a:rect l="0" t="0" r="r" b="b"/>
            <a:pathLst>
              <a:path w="404" h="269">
                <a:moveTo>
                  <a:pt x="0" y="0"/>
                </a:moveTo>
                <a:lnTo>
                  <a:pt x="0" y="269"/>
                </a:lnTo>
                <a:lnTo>
                  <a:pt x="157" y="194"/>
                </a:lnTo>
                <a:lnTo>
                  <a:pt x="404" y="194"/>
                </a:lnTo>
                <a:lnTo>
                  <a:pt x="40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21"/>
          <p:cNvSpPr>
            <a:spLocks/>
          </p:cNvSpPr>
          <p:nvPr/>
        </p:nvSpPr>
        <p:spPr bwMode="auto">
          <a:xfrm>
            <a:off x="6278563" y="3357563"/>
            <a:ext cx="842962" cy="808037"/>
          </a:xfrm>
          <a:custGeom>
            <a:avLst/>
            <a:gdLst/>
            <a:ahLst/>
            <a:cxnLst>
              <a:cxn ang="0">
                <a:pos x="7" y="8"/>
              </a:cxn>
              <a:cxn ang="0">
                <a:pos x="0" y="509"/>
              </a:cxn>
              <a:cxn ang="0">
                <a:pos x="179" y="509"/>
              </a:cxn>
              <a:cxn ang="0">
                <a:pos x="179" y="389"/>
              </a:cxn>
              <a:cxn ang="0">
                <a:pos x="531" y="389"/>
              </a:cxn>
              <a:cxn ang="0">
                <a:pos x="523" y="0"/>
              </a:cxn>
              <a:cxn ang="0">
                <a:pos x="7" y="8"/>
              </a:cxn>
            </a:cxnLst>
            <a:rect l="0" t="0" r="r" b="b"/>
            <a:pathLst>
              <a:path w="531" h="509">
                <a:moveTo>
                  <a:pt x="7" y="8"/>
                </a:moveTo>
                <a:lnTo>
                  <a:pt x="0" y="509"/>
                </a:lnTo>
                <a:lnTo>
                  <a:pt x="179" y="509"/>
                </a:lnTo>
                <a:lnTo>
                  <a:pt x="179" y="389"/>
                </a:lnTo>
                <a:lnTo>
                  <a:pt x="531" y="389"/>
                </a:lnTo>
                <a:lnTo>
                  <a:pt x="523" y="0"/>
                </a:lnTo>
                <a:lnTo>
                  <a:pt x="7" y="8"/>
                </a:lnTo>
                <a:close/>
              </a:path>
            </a:pathLst>
          </a:custGeom>
          <a:solidFill>
            <a:schemeClr val="bg1"/>
          </a:solidFill>
          <a:ln w="19050" cmpd="sng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22"/>
          <p:cNvSpPr>
            <a:spLocks/>
          </p:cNvSpPr>
          <p:nvPr/>
        </p:nvSpPr>
        <p:spPr bwMode="auto">
          <a:xfrm>
            <a:off x="5332413" y="3997325"/>
            <a:ext cx="831850" cy="3222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19"/>
              </a:cxn>
              <a:cxn ang="0">
                <a:pos x="494" y="419"/>
              </a:cxn>
              <a:cxn ang="0">
                <a:pos x="494" y="0"/>
              </a:cxn>
              <a:cxn ang="0">
                <a:pos x="0" y="0"/>
              </a:cxn>
            </a:cxnLst>
            <a:rect l="0" t="0" r="r" b="b"/>
            <a:pathLst>
              <a:path w="494" h="419">
                <a:moveTo>
                  <a:pt x="0" y="0"/>
                </a:moveTo>
                <a:lnTo>
                  <a:pt x="0" y="419"/>
                </a:lnTo>
                <a:lnTo>
                  <a:pt x="494" y="419"/>
                </a:lnTo>
                <a:lnTo>
                  <a:pt x="49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Box 24"/>
          <p:cNvSpPr txBox="1">
            <a:spLocks noChangeArrowheads="1"/>
          </p:cNvSpPr>
          <p:nvPr/>
        </p:nvSpPr>
        <p:spPr bwMode="auto">
          <a:xfrm>
            <a:off x="6557963" y="3444875"/>
            <a:ext cx="4299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IE" sz="1800" b="1" i="1" dirty="0">
                <a:solidFill>
                  <a:srgbClr val="008000"/>
                </a:solidFill>
              </a:rPr>
              <a:t>O</a:t>
            </a:r>
            <a:endParaRPr lang="en-GB" sz="1800" b="1" i="1" dirty="0">
              <a:solidFill>
                <a:srgbClr val="008000"/>
              </a:solidFill>
            </a:endParaRPr>
          </a:p>
        </p:txBody>
      </p:sp>
      <p:sp>
        <p:nvSpPr>
          <p:cNvPr id="20" name="Oval 25"/>
          <p:cNvSpPr>
            <a:spLocks noChangeArrowheads="1"/>
          </p:cNvSpPr>
          <p:nvPr/>
        </p:nvSpPr>
        <p:spPr bwMode="auto">
          <a:xfrm>
            <a:off x="6530975" y="3716338"/>
            <a:ext cx="88900" cy="889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59632" y="534150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+mn-lt"/>
              </a:rPr>
              <a:t>O</a:t>
            </a:r>
            <a:r>
              <a:rPr lang="en-US" sz="1400" dirty="0">
                <a:latin typeface="+mn-lt"/>
              </a:rPr>
              <a:t> is a polygon (O is the green one) and the red one is the query result.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54811" y="5341508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+mn-lt"/>
              </a:rPr>
              <a:t>O</a:t>
            </a:r>
            <a:r>
              <a:rPr lang="en-US" sz="1400" dirty="0">
                <a:latin typeface="+mn-lt"/>
              </a:rPr>
              <a:t> </a:t>
            </a:r>
            <a:r>
              <a:rPr lang="en-US" sz="1400">
                <a:latin typeface="+mn-lt"/>
              </a:rPr>
              <a:t>is a point (the green dot). </a:t>
            </a:r>
            <a:endParaRPr lang="en-US" sz="1400" dirty="0">
              <a:latin typeface="+mn-l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Region Query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E" dirty="0"/>
              <a:t>Given a region </a:t>
            </a:r>
            <a:r>
              <a:rPr lang="en-IE" i="1" dirty="0">
                <a:latin typeface="Times New Roman"/>
                <a:cs typeface="Times New Roman"/>
              </a:rPr>
              <a:t>R</a:t>
            </a:r>
            <a:r>
              <a:rPr lang="en-IE" dirty="0"/>
              <a:t>, find all objects in the map that intersect </a:t>
            </a:r>
            <a:r>
              <a:rPr lang="en-IE" i="1" dirty="0">
                <a:latin typeface="Times New Roman"/>
                <a:cs typeface="Times New Roman"/>
              </a:rPr>
              <a:t>R</a:t>
            </a:r>
          </a:p>
          <a:p>
            <a:pPr lvl="1"/>
            <a:r>
              <a:rPr lang="en-IE" dirty="0"/>
              <a:t>When </a:t>
            </a:r>
            <a:r>
              <a:rPr lang="en-IE" i="1" dirty="0">
                <a:latin typeface="Times New Roman"/>
                <a:cs typeface="Times New Roman"/>
              </a:rPr>
              <a:t>R</a:t>
            </a:r>
            <a:r>
              <a:rPr lang="en-IE" dirty="0"/>
              <a:t> is a </a:t>
            </a:r>
            <a:r>
              <a:rPr lang="en-IE" b="1" dirty="0"/>
              <a:t>rectangle</a:t>
            </a:r>
            <a:r>
              <a:rPr lang="en-IE" dirty="0"/>
              <a:t>, the query is called </a:t>
            </a:r>
            <a:r>
              <a:rPr lang="en-IE" b="1" dirty="0"/>
              <a:t>Window Query</a:t>
            </a:r>
            <a:endParaRPr lang="en-GB" b="1" dirty="0"/>
          </a:p>
          <a:p>
            <a:endParaRPr lang="en-AU" dirty="0"/>
          </a:p>
        </p:txBody>
      </p:sp>
      <p:sp>
        <p:nvSpPr>
          <p:cNvPr id="8090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C50317-9705-224B-A77C-E50259187BAB}" type="slidenum">
              <a:rPr lang="en-US"/>
              <a:pPr/>
              <a:t>53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38300" y="3206750"/>
            <a:ext cx="2268538" cy="19002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3009900" y="4314825"/>
            <a:ext cx="619125" cy="546100"/>
          </a:xfrm>
          <a:custGeom>
            <a:avLst/>
            <a:gdLst/>
            <a:ahLst/>
            <a:cxnLst>
              <a:cxn ang="0">
                <a:pos x="108" y="42"/>
              </a:cxn>
              <a:cxn ang="0">
                <a:pos x="11" y="132"/>
              </a:cxn>
              <a:cxn ang="0">
                <a:pos x="41" y="169"/>
              </a:cxn>
              <a:cxn ang="0">
                <a:pos x="161" y="177"/>
              </a:cxn>
              <a:cxn ang="0">
                <a:pos x="183" y="319"/>
              </a:cxn>
              <a:cxn ang="0">
                <a:pos x="265" y="311"/>
              </a:cxn>
              <a:cxn ang="0">
                <a:pos x="370" y="124"/>
              </a:cxn>
              <a:cxn ang="0">
                <a:pos x="146" y="12"/>
              </a:cxn>
              <a:cxn ang="0">
                <a:pos x="108" y="42"/>
              </a:cxn>
            </a:cxnLst>
            <a:rect l="0" t="0" r="r" b="b"/>
            <a:pathLst>
              <a:path w="390" h="344">
                <a:moveTo>
                  <a:pt x="108" y="42"/>
                </a:moveTo>
                <a:cubicBezTo>
                  <a:pt x="86" y="62"/>
                  <a:pt x="22" y="111"/>
                  <a:pt x="11" y="132"/>
                </a:cubicBezTo>
                <a:cubicBezTo>
                  <a:pt x="0" y="153"/>
                  <a:pt x="16" y="162"/>
                  <a:pt x="41" y="169"/>
                </a:cubicBezTo>
                <a:cubicBezTo>
                  <a:pt x="66" y="176"/>
                  <a:pt x="137" y="152"/>
                  <a:pt x="161" y="177"/>
                </a:cubicBezTo>
                <a:cubicBezTo>
                  <a:pt x="185" y="202"/>
                  <a:pt x="166" y="297"/>
                  <a:pt x="183" y="319"/>
                </a:cubicBezTo>
                <a:cubicBezTo>
                  <a:pt x="200" y="341"/>
                  <a:pt x="234" y="344"/>
                  <a:pt x="265" y="311"/>
                </a:cubicBezTo>
                <a:cubicBezTo>
                  <a:pt x="296" y="278"/>
                  <a:pt x="390" y="174"/>
                  <a:pt x="370" y="124"/>
                </a:cubicBezTo>
                <a:cubicBezTo>
                  <a:pt x="350" y="74"/>
                  <a:pt x="190" y="24"/>
                  <a:pt x="146" y="12"/>
                </a:cubicBezTo>
                <a:cubicBezTo>
                  <a:pt x="102" y="0"/>
                  <a:pt x="130" y="22"/>
                  <a:pt x="108" y="42"/>
                </a:cubicBezTo>
                <a:close/>
              </a:path>
            </a:pathLst>
          </a:custGeom>
          <a:solidFill>
            <a:schemeClr val="bg1"/>
          </a:solidFill>
          <a:ln w="12700" cmpd="sng">
            <a:solidFill>
              <a:schemeClr val="tx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1995488" y="3419475"/>
            <a:ext cx="641350" cy="4270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69"/>
              </a:cxn>
              <a:cxn ang="0">
                <a:pos x="157" y="194"/>
              </a:cxn>
              <a:cxn ang="0">
                <a:pos x="404" y="194"/>
              </a:cxn>
              <a:cxn ang="0">
                <a:pos x="404" y="0"/>
              </a:cxn>
              <a:cxn ang="0">
                <a:pos x="0" y="0"/>
              </a:cxn>
            </a:cxnLst>
            <a:rect l="0" t="0" r="r" b="b"/>
            <a:pathLst>
              <a:path w="404" h="269">
                <a:moveTo>
                  <a:pt x="0" y="0"/>
                </a:moveTo>
                <a:lnTo>
                  <a:pt x="0" y="269"/>
                </a:lnTo>
                <a:lnTo>
                  <a:pt x="157" y="194"/>
                </a:lnTo>
                <a:lnTo>
                  <a:pt x="404" y="194"/>
                </a:lnTo>
                <a:lnTo>
                  <a:pt x="40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mpd="sng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2849563" y="3348038"/>
            <a:ext cx="842962" cy="808037"/>
          </a:xfrm>
          <a:custGeom>
            <a:avLst/>
            <a:gdLst/>
            <a:ahLst/>
            <a:cxnLst>
              <a:cxn ang="0">
                <a:pos x="7" y="8"/>
              </a:cxn>
              <a:cxn ang="0">
                <a:pos x="0" y="509"/>
              </a:cxn>
              <a:cxn ang="0">
                <a:pos x="179" y="509"/>
              </a:cxn>
              <a:cxn ang="0">
                <a:pos x="179" y="389"/>
              </a:cxn>
              <a:cxn ang="0">
                <a:pos x="531" y="389"/>
              </a:cxn>
              <a:cxn ang="0">
                <a:pos x="523" y="0"/>
              </a:cxn>
              <a:cxn ang="0">
                <a:pos x="7" y="8"/>
              </a:cxn>
            </a:cxnLst>
            <a:rect l="0" t="0" r="r" b="b"/>
            <a:pathLst>
              <a:path w="531" h="509">
                <a:moveTo>
                  <a:pt x="7" y="8"/>
                </a:moveTo>
                <a:lnTo>
                  <a:pt x="0" y="509"/>
                </a:lnTo>
                <a:lnTo>
                  <a:pt x="179" y="509"/>
                </a:lnTo>
                <a:lnTo>
                  <a:pt x="179" y="389"/>
                </a:lnTo>
                <a:lnTo>
                  <a:pt x="531" y="389"/>
                </a:lnTo>
                <a:lnTo>
                  <a:pt x="523" y="0"/>
                </a:lnTo>
                <a:lnTo>
                  <a:pt x="7" y="8"/>
                </a:lnTo>
                <a:close/>
              </a:path>
            </a:pathLst>
          </a:custGeom>
          <a:solidFill>
            <a:schemeClr val="bg1"/>
          </a:solidFill>
          <a:ln w="19050" cmpd="sng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1903413" y="3987800"/>
            <a:ext cx="831850" cy="3222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19"/>
              </a:cxn>
              <a:cxn ang="0">
                <a:pos x="494" y="419"/>
              </a:cxn>
              <a:cxn ang="0">
                <a:pos x="494" y="0"/>
              </a:cxn>
              <a:cxn ang="0">
                <a:pos x="0" y="0"/>
              </a:cxn>
            </a:cxnLst>
            <a:rect l="0" t="0" r="r" b="b"/>
            <a:pathLst>
              <a:path w="494" h="419">
                <a:moveTo>
                  <a:pt x="0" y="0"/>
                </a:moveTo>
                <a:lnTo>
                  <a:pt x="0" y="419"/>
                </a:lnTo>
                <a:lnTo>
                  <a:pt x="494" y="419"/>
                </a:lnTo>
                <a:lnTo>
                  <a:pt x="49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mpd="sng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2311400" y="4427538"/>
            <a:ext cx="4171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IE" sz="1800" b="1" i="1" dirty="0">
                <a:solidFill>
                  <a:srgbClr val="008000"/>
                </a:solidFill>
              </a:rPr>
              <a:t>R</a:t>
            </a:r>
            <a:endParaRPr lang="en-GB" sz="1800" b="1" i="1" dirty="0">
              <a:solidFill>
                <a:srgbClr val="008000"/>
              </a:solidFill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5067300" y="3216275"/>
            <a:ext cx="2268538" cy="19002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6438900" y="4324350"/>
            <a:ext cx="619125" cy="546100"/>
          </a:xfrm>
          <a:custGeom>
            <a:avLst/>
            <a:gdLst/>
            <a:ahLst/>
            <a:cxnLst>
              <a:cxn ang="0">
                <a:pos x="108" y="42"/>
              </a:cxn>
              <a:cxn ang="0">
                <a:pos x="11" y="132"/>
              </a:cxn>
              <a:cxn ang="0">
                <a:pos x="41" y="169"/>
              </a:cxn>
              <a:cxn ang="0">
                <a:pos x="161" y="177"/>
              </a:cxn>
              <a:cxn ang="0">
                <a:pos x="183" y="319"/>
              </a:cxn>
              <a:cxn ang="0">
                <a:pos x="265" y="311"/>
              </a:cxn>
              <a:cxn ang="0">
                <a:pos x="370" y="124"/>
              </a:cxn>
              <a:cxn ang="0">
                <a:pos x="146" y="12"/>
              </a:cxn>
              <a:cxn ang="0">
                <a:pos x="108" y="42"/>
              </a:cxn>
            </a:cxnLst>
            <a:rect l="0" t="0" r="r" b="b"/>
            <a:pathLst>
              <a:path w="390" h="344">
                <a:moveTo>
                  <a:pt x="108" y="42"/>
                </a:moveTo>
                <a:cubicBezTo>
                  <a:pt x="86" y="62"/>
                  <a:pt x="22" y="111"/>
                  <a:pt x="11" y="132"/>
                </a:cubicBezTo>
                <a:cubicBezTo>
                  <a:pt x="0" y="153"/>
                  <a:pt x="16" y="162"/>
                  <a:pt x="41" y="169"/>
                </a:cubicBezTo>
                <a:cubicBezTo>
                  <a:pt x="66" y="176"/>
                  <a:pt x="137" y="152"/>
                  <a:pt x="161" y="177"/>
                </a:cubicBezTo>
                <a:cubicBezTo>
                  <a:pt x="185" y="202"/>
                  <a:pt x="166" y="297"/>
                  <a:pt x="183" y="319"/>
                </a:cubicBezTo>
                <a:cubicBezTo>
                  <a:pt x="200" y="341"/>
                  <a:pt x="234" y="344"/>
                  <a:pt x="265" y="311"/>
                </a:cubicBezTo>
                <a:cubicBezTo>
                  <a:pt x="296" y="278"/>
                  <a:pt x="390" y="174"/>
                  <a:pt x="370" y="124"/>
                </a:cubicBezTo>
                <a:cubicBezTo>
                  <a:pt x="350" y="74"/>
                  <a:pt x="190" y="24"/>
                  <a:pt x="146" y="12"/>
                </a:cubicBezTo>
                <a:cubicBezTo>
                  <a:pt x="102" y="0"/>
                  <a:pt x="130" y="22"/>
                  <a:pt x="108" y="42"/>
                </a:cubicBezTo>
                <a:close/>
              </a:path>
            </a:pathLst>
          </a:custGeom>
          <a:solidFill>
            <a:schemeClr val="bg1"/>
          </a:solidFill>
          <a:ln w="12700" cmpd="sng">
            <a:solidFill>
              <a:schemeClr val="tx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5424488" y="3429000"/>
            <a:ext cx="641350" cy="4270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69"/>
              </a:cxn>
              <a:cxn ang="0">
                <a:pos x="157" y="194"/>
              </a:cxn>
              <a:cxn ang="0">
                <a:pos x="404" y="194"/>
              </a:cxn>
              <a:cxn ang="0">
                <a:pos x="404" y="0"/>
              </a:cxn>
              <a:cxn ang="0">
                <a:pos x="0" y="0"/>
              </a:cxn>
            </a:cxnLst>
            <a:rect l="0" t="0" r="r" b="b"/>
            <a:pathLst>
              <a:path w="404" h="269">
                <a:moveTo>
                  <a:pt x="0" y="0"/>
                </a:moveTo>
                <a:lnTo>
                  <a:pt x="0" y="269"/>
                </a:lnTo>
                <a:lnTo>
                  <a:pt x="157" y="194"/>
                </a:lnTo>
                <a:lnTo>
                  <a:pt x="404" y="194"/>
                </a:lnTo>
                <a:lnTo>
                  <a:pt x="40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mpd="sng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6278563" y="3357563"/>
            <a:ext cx="842962" cy="808037"/>
          </a:xfrm>
          <a:custGeom>
            <a:avLst/>
            <a:gdLst/>
            <a:ahLst/>
            <a:cxnLst>
              <a:cxn ang="0">
                <a:pos x="7" y="8"/>
              </a:cxn>
              <a:cxn ang="0">
                <a:pos x="0" y="509"/>
              </a:cxn>
              <a:cxn ang="0">
                <a:pos x="179" y="509"/>
              </a:cxn>
              <a:cxn ang="0">
                <a:pos x="179" y="389"/>
              </a:cxn>
              <a:cxn ang="0">
                <a:pos x="531" y="389"/>
              </a:cxn>
              <a:cxn ang="0">
                <a:pos x="523" y="0"/>
              </a:cxn>
              <a:cxn ang="0">
                <a:pos x="7" y="8"/>
              </a:cxn>
            </a:cxnLst>
            <a:rect l="0" t="0" r="r" b="b"/>
            <a:pathLst>
              <a:path w="531" h="509">
                <a:moveTo>
                  <a:pt x="7" y="8"/>
                </a:moveTo>
                <a:lnTo>
                  <a:pt x="0" y="509"/>
                </a:lnTo>
                <a:lnTo>
                  <a:pt x="179" y="509"/>
                </a:lnTo>
                <a:lnTo>
                  <a:pt x="179" y="389"/>
                </a:lnTo>
                <a:lnTo>
                  <a:pt x="531" y="389"/>
                </a:lnTo>
                <a:lnTo>
                  <a:pt x="523" y="0"/>
                </a:lnTo>
                <a:lnTo>
                  <a:pt x="7" y="8"/>
                </a:lnTo>
                <a:close/>
              </a:path>
            </a:pathLst>
          </a:custGeom>
          <a:solidFill>
            <a:schemeClr val="bg1"/>
          </a:solidFill>
          <a:ln w="19050" cmpd="sng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5332413" y="3997325"/>
            <a:ext cx="831850" cy="3222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19"/>
              </a:cxn>
              <a:cxn ang="0">
                <a:pos x="494" y="419"/>
              </a:cxn>
              <a:cxn ang="0">
                <a:pos x="494" y="0"/>
              </a:cxn>
              <a:cxn ang="0">
                <a:pos x="0" y="0"/>
              </a:cxn>
            </a:cxnLst>
            <a:rect l="0" t="0" r="r" b="b"/>
            <a:pathLst>
              <a:path w="494" h="419">
                <a:moveTo>
                  <a:pt x="0" y="0"/>
                </a:moveTo>
                <a:lnTo>
                  <a:pt x="0" y="419"/>
                </a:lnTo>
                <a:lnTo>
                  <a:pt x="494" y="419"/>
                </a:lnTo>
                <a:lnTo>
                  <a:pt x="49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mpd="sng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5514975" y="4264025"/>
            <a:ext cx="4222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IE" sz="1800" b="1" i="1" dirty="0">
                <a:solidFill>
                  <a:srgbClr val="008000"/>
                </a:solidFill>
              </a:rPr>
              <a:t>R</a:t>
            </a:r>
            <a:endParaRPr lang="en-GB" sz="1800" b="1" i="1" dirty="0">
              <a:solidFill>
                <a:srgbClr val="008000"/>
              </a:solidFill>
            </a:endParaRPr>
          </a:p>
        </p:txBody>
      </p:sp>
      <p:sp>
        <p:nvSpPr>
          <p:cNvPr id="18" name="Freeform 21"/>
          <p:cNvSpPr>
            <a:spLocks/>
          </p:cNvSpPr>
          <p:nvPr/>
        </p:nvSpPr>
        <p:spPr bwMode="auto">
          <a:xfrm>
            <a:off x="1811338" y="3241675"/>
            <a:ext cx="1323975" cy="1211263"/>
          </a:xfrm>
          <a:custGeom>
            <a:avLst/>
            <a:gdLst/>
            <a:ahLst/>
            <a:cxnLst>
              <a:cxn ang="0">
                <a:pos x="101" y="0"/>
              </a:cxn>
              <a:cxn ang="0">
                <a:pos x="41" y="105"/>
              </a:cxn>
              <a:cxn ang="0">
                <a:pos x="4" y="165"/>
              </a:cxn>
              <a:cxn ang="0">
                <a:pos x="4" y="322"/>
              </a:cxn>
              <a:cxn ang="0">
                <a:pos x="250" y="756"/>
              </a:cxn>
              <a:cxn ang="0">
                <a:pos x="699" y="763"/>
              </a:cxn>
              <a:cxn ang="0">
                <a:pos x="834" y="247"/>
              </a:cxn>
              <a:cxn ang="0">
                <a:pos x="550" y="15"/>
              </a:cxn>
              <a:cxn ang="0">
                <a:pos x="101" y="0"/>
              </a:cxn>
            </a:cxnLst>
            <a:rect l="0" t="0" r="r" b="b"/>
            <a:pathLst>
              <a:path w="834" h="763">
                <a:moveTo>
                  <a:pt x="101" y="0"/>
                </a:moveTo>
                <a:cubicBezTo>
                  <a:pt x="87" y="40"/>
                  <a:pt x="65" y="71"/>
                  <a:pt x="41" y="105"/>
                </a:cubicBezTo>
                <a:cubicBezTo>
                  <a:pt x="32" y="118"/>
                  <a:pt x="5" y="146"/>
                  <a:pt x="4" y="165"/>
                </a:cubicBezTo>
                <a:cubicBezTo>
                  <a:pt x="0" y="217"/>
                  <a:pt x="4" y="270"/>
                  <a:pt x="4" y="322"/>
                </a:cubicBezTo>
                <a:lnTo>
                  <a:pt x="250" y="756"/>
                </a:lnTo>
                <a:lnTo>
                  <a:pt x="699" y="763"/>
                </a:lnTo>
                <a:lnTo>
                  <a:pt x="834" y="247"/>
                </a:lnTo>
                <a:lnTo>
                  <a:pt x="550" y="15"/>
                </a:lnTo>
                <a:lnTo>
                  <a:pt x="101" y="0"/>
                </a:lnTo>
                <a:close/>
              </a:path>
            </a:pathLst>
          </a:custGeom>
          <a:noFill/>
          <a:ln w="19050" cmpd="sng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5272088" y="3313113"/>
            <a:ext cx="1152525" cy="784225"/>
          </a:xfrm>
          <a:prstGeom prst="rect">
            <a:avLst/>
          </a:prstGeom>
          <a:noFill/>
          <a:ln w="19050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Overlapping Query</a:t>
            </a:r>
          </a:p>
        </p:txBody>
      </p:sp>
      <p:sp>
        <p:nvSpPr>
          <p:cNvPr id="86020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3A2B700-E790-764B-9A02-8CC311AD62EB}" type="slidenum">
              <a:rPr lang="en-US"/>
              <a:pPr/>
              <a:t>54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81038" y="2190750"/>
            <a:ext cx="2957512" cy="2774950"/>
            <a:chOff x="429" y="1380"/>
            <a:chExt cx="1863" cy="1748"/>
          </a:xfrm>
        </p:grpSpPr>
        <p:sp>
          <p:nvSpPr>
            <p:cNvPr id="86030" name="Freeform 4"/>
            <p:cNvSpPr>
              <a:spLocks/>
            </p:cNvSpPr>
            <p:nvPr/>
          </p:nvSpPr>
          <p:spPr bwMode="auto">
            <a:xfrm>
              <a:off x="788" y="1380"/>
              <a:ext cx="1149" cy="694"/>
            </a:xfrm>
            <a:custGeom>
              <a:avLst/>
              <a:gdLst>
                <a:gd name="T0" fmla="*/ 0 w 1149"/>
                <a:gd name="T1" fmla="*/ 154 h 694"/>
                <a:gd name="T2" fmla="*/ 566 w 1149"/>
                <a:gd name="T3" fmla="*/ 694 h 694"/>
                <a:gd name="T4" fmla="*/ 1149 w 1149"/>
                <a:gd name="T5" fmla="*/ 574 h 694"/>
                <a:gd name="T6" fmla="*/ 1123 w 1149"/>
                <a:gd name="T7" fmla="*/ 34 h 694"/>
                <a:gd name="T8" fmla="*/ 678 w 1149"/>
                <a:gd name="T9" fmla="*/ 0 h 694"/>
                <a:gd name="T10" fmla="*/ 0 w 1149"/>
                <a:gd name="T11" fmla="*/ 154 h 6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9"/>
                <a:gd name="T19" fmla="*/ 0 h 694"/>
                <a:gd name="T20" fmla="*/ 1149 w 1149"/>
                <a:gd name="T21" fmla="*/ 694 h 6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9" h="694">
                  <a:moveTo>
                    <a:pt x="0" y="154"/>
                  </a:moveTo>
                  <a:lnTo>
                    <a:pt x="566" y="694"/>
                  </a:lnTo>
                  <a:lnTo>
                    <a:pt x="1149" y="574"/>
                  </a:lnTo>
                  <a:lnTo>
                    <a:pt x="1123" y="34"/>
                  </a:lnTo>
                  <a:lnTo>
                    <a:pt x="678" y="0"/>
                  </a:lnTo>
                  <a:lnTo>
                    <a:pt x="0" y="154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31" name="Freeform 5"/>
            <p:cNvSpPr>
              <a:spLocks/>
            </p:cNvSpPr>
            <p:nvPr/>
          </p:nvSpPr>
          <p:spPr bwMode="auto">
            <a:xfrm>
              <a:off x="1260" y="1414"/>
              <a:ext cx="985" cy="1466"/>
            </a:xfrm>
            <a:custGeom>
              <a:avLst/>
              <a:gdLst>
                <a:gd name="T0" fmla="*/ 668 w 985"/>
                <a:gd name="T1" fmla="*/ 0 h 1466"/>
                <a:gd name="T2" fmla="*/ 985 w 985"/>
                <a:gd name="T3" fmla="*/ 600 h 1466"/>
                <a:gd name="T4" fmla="*/ 985 w 985"/>
                <a:gd name="T5" fmla="*/ 1020 h 1466"/>
                <a:gd name="T6" fmla="*/ 0 w 985"/>
                <a:gd name="T7" fmla="*/ 1466 h 14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5"/>
                <a:gd name="T13" fmla="*/ 0 h 1466"/>
                <a:gd name="T14" fmla="*/ 985 w 985"/>
                <a:gd name="T15" fmla="*/ 1466 h 14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5" h="1466">
                  <a:moveTo>
                    <a:pt x="668" y="0"/>
                  </a:moveTo>
                  <a:lnTo>
                    <a:pt x="985" y="600"/>
                  </a:lnTo>
                  <a:lnTo>
                    <a:pt x="985" y="1020"/>
                  </a:lnTo>
                  <a:lnTo>
                    <a:pt x="0" y="146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32" name="Freeform 6"/>
            <p:cNvSpPr>
              <a:spLocks/>
            </p:cNvSpPr>
            <p:nvPr/>
          </p:nvSpPr>
          <p:spPr bwMode="auto">
            <a:xfrm>
              <a:off x="857" y="2426"/>
              <a:ext cx="1388" cy="677"/>
            </a:xfrm>
            <a:custGeom>
              <a:avLst/>
              <a:gdLst>
                <a:gd name="T0" fmla="*/ 0 w 1388"/>
                <a:gd name="T1" fmla="*/ 591 h 677"/>
                <a:gd name="T2" fmla="*/ 1191 w 1388"/>
                <a:gd name="T3" fmla="*/ 677 h 677"/>
                <a:gd name="T4" fmla="*/ 1388 w 1388"/>
                <a:gd name="T5" fmla="*/ 0 h 677"/>
                <a:gd name="T6" fmla="*/ 0 60000 65536"/>
                <a:gd name="T7" fmla="*/ 0 60000 65536"/>
                <a:gd name="T8" fmla="*/ 0 60000 65536"/>
                <a:gd name="T9" fmla="*/ 0 w 1388"/>
                <a:gd name="T10" fmla="*/ 0 h 677"/>
                <a:gd name="T11" fmla="*/ 1388 w 1388"/>
                <a:gd name="T12" fmla="*/ 677 h 6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88" h="677">
                  <a:moveTo>
                    <a:pt x="0" y="591"/>
                  </a:moveTo>
                  <a:lnTo>
                    <a:pt x="1191" y="677"/>
                  </a:lnTo>
                  <a:lnTo>
                    <a:pt x="1388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33" name="Freeform 7"/>
            <p:cNvSpPr>
              <a:spLocks/>
            </p:cNvSpPr>
            <p:nvPr/>
          </p:nvSpPr>
          <p:spPr bwMode="auto">
            <a:xfrm>
              <a:off x="429" y="1526"/>
              <a:ext cx="925" cy="1491"/>
            </a:xfrm>
            <a:custGeom>
              <a:avLst/>
              <a:gdLst>
                <a:gd name="T0" fmla="*/ 925 w 925"/>
                <a:gd name="T1" fmla="*/ 540 h 1491"/>
                <a:gd name="T2" fmla="*/ 848 w 925"/>
                <a:gd name="T3" fmla="*/ 1354 h 1491"/>
                <a:gd name="T4" fmla="*/ 437 w 925"/>
                <a:gd name="T5" fmla="*/ 1491 h 1491"/>
                <a:gd name="T6" fmla="*/ 162 w 925"/>
                <a:gd name="T7" fmla="*/ 1234 h 1491"/>
                <a:gd name="T8" fmla="*/ 0 w 925"/>
                <a:gd name="T9" fmla="*/ 1311 h 1491"/>
                <a:gd name="T10" fmla="*/ 359 w 925"/>
                <a:gd name="T11" fmla="*/ 0 h 14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25"/>
                <a:gd name="T19" fmla="*/ 0 h 1491"/>
                <a:gd name="T20" fmla="*/ 925 w 925"/>
                <a:gd name="T21" fmla="*/ 1491 h 14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25" h="1491">
                  <a:moveTo>
                    <a:pt x="925" y="540"/>
                  </a:moveTo>
                  <a:lnTo>
                    <a:pt x="848" y="1354"/>
                  </a:lnTo>
                  <a:lnTo>
                    <a:pt x="437" y="1491"/>
                  </a:lnTo>
                  <a:lnTo>
                    <a:pt x="162" y="1234"/>
                  </a:lnTo>
                  <a:lnTo>
                    <a:pt x="0" y="1311"/>
                  </a:lnTo>
                  <a:lnTo>
                    <a:pt x="359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34" name="Text Box 8"/>
            <p:cNvSpPr txBox="1">
              <a:spLocks noChangeArrowheads="1"/>
            </p:cNvSpPr>
            <p:nvPr/>
          </p:nvSpPr>
          <p:spPr bwMode="auto">
            <a:xfrm>
              <a:off x="1148" y="1432"/>
              <a:ext cx="94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corn district 1</a:t>
              </a:r>
            </a:p>
          </p:txBody>
        </p:sp>
        <p:sp>
          <p:nvSpPr>
            <p:cNvPr id="86035" name="Text Box 9"/>
            <p:cNvSpPr txBox="1">
              <a:spLocks noChangeArrowheads="1"/>
            </p:cNvSpPr>
            <p:nvPr/>
          </p:nvSpPr>
          <p:spPr bwMode="auto">
            <a:xfrm>
              <a:off x="1330" y="2076"/>
              <a:ext cx="94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corn district 2</a:t>
              </a:r>
            </a:p>
          </p:txBody>
        </p:sp>
        <p:sp>
          <p:nvSpPr>
            <p:cNvPr id="86036" name="Text Box 10"/>
            <p:cNvSpPr txBox="1">
              <a:spLocks noChangeArrowheads="1"/>
            </p:cNvSpPr>
            <p:nvPr/>
          </p:nvSpPr>
          <p:spPr bwMode="auto">
            <a:xfrm>
              <a:off x="1349" y="2610"/>
              <a:ext cx="94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     wheat district 4</a:t>
              </a:r>
            </a:p>
          </p:txBody>
        </p:sp>
        <p:sp>
          <p:nvSpPr>
            <p:cNvPr id="86037" name="Text Box 11"/>
            <p:cNvSpPr txBox="1">
              <a:spLocks noChangeArrowheads="1"/>
            </p:cNvSpPr>
            <p:nvPr/>
          </p:nvSpPr>
          <p:spPr bwMode="auto">
            <a:xfrm>
              <a:off x="536" y="2140"/>
              <a:ext cx="94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wheat district 3</a:t>
              </a:r>
            </a:p>
          </p:txBody>
        </p:sp>
      </p:grpSp>
      <p:sp>
        <p:nvSpPr>
          <p:cNvPr id="86022" name="Freeform 12"/>
          <p:cNvSpPr>
            <a:spLocks/>
          </p:cNvSpPr>
          <p:nvPr/>
        </p:nvSpPr>
        <p:spPr bwMode="auto">
          <a:xfrm>
            <a:off x="4900613" y="2138363"/>
            <a:ext cx="1824037" cy="1101725"/>
          </a:xfrm>
          <a:custGeom>
            <a:avLst/>
            <a:gdLst>
              <a:gd name="T0" fmla="*/ 0 w 1149"/>
              <a:gd name="T1" fmla="*/ 154 h 694"/>
              <a:gd name="T2" fmla="*/ 566 w 1149"/>
              <a:gd name="T3" fmla="*/ 694 h 694"/>
              <a:gd name="T4" fmla="*/ 1149 w 1149"/>
              <a:gd name="T5" fmla="*/ 574 h 694"/>
              <a:gd name="T6" fmla="*/ 1123 w 1149"/>
              <a:gd name="T7" fmla="*/ 34 h 694"/>
              <a:gd name="T8" fmla="*/ 678 w 1149"/>
              <a:gd name="T9" fmla="*/ 0 h 694"/>
              <a:gd name="T10" fmla="*/ 0 w 1149"/>
              <a:gd name="T11" fmla="*/ 154 h 69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49"/>
              <a:gd name="T19" fmla="*/ 0 h 694"/>
              <a:gd name="T20" fmla="*/ 1149 w 1149"/>
              <a:gd name="T21" fmla="*/ 694 h 69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49" h="694">
                <a:moveTo>
                  <a:pt x="0" y="154"/>
                </a:moveTo>
                <a:lnTo>
                  <a:pt x="566" y="694"/>
                </a:lnTo>
                <a:lnTo>
                  <a:pt x="1149" y="574"/>
                </a:lnTo>
                <a:lnTo>
                  <a:pt x="1123" y="34"/>
                </a:lnTo>
                <a:lnTo>
                  <a:pt x="678" y="0"/>
                </a:lnTo>
                <a:lnTo>
                  <a:pt x="0" y="154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23" name="Freeform 13"/>
          <p:cNvSpPr>
            <a:spLocks/>
          </p:cNvSpPr>
          <p:nvPr/>
        </p:nvSpPr>
        <p:spPr bwMode="auto">
          <a:xfrm>
            <a:off x="5649913" y="2192338"/>
            <a:ext cx="1563687" cy="2327275"/>
          </a:xfrm>
          <a:custGeom>
            <a:avLst/>
            <a:gdLst>
              <a:gd name="T0" fmla="*/ 668 w 985"/>
              <a:gd name="T1" fmla="*/ 0 h 1466"/>
              <a:gd name="T2" fmla="*/ 985 w 985"/>
              <a:gd name="T3" fmla="*/ 600 h 1466"/>
              <a:gd name="T4" fmla="*/ 985 w 985"/>
              <a:gd name="T5" fmla="*/ 1020 h 1466"/>
              <a:gd name="T6" fmla="*/ 0 w 985"/>
              <a:gd name="T7" fmla="*/ 1466 h 1466"/>
              <a:gd name="T8" fmla="*/ 0 60000 65536"/>
              <a:gd name="T9" fmla="*/ 0 60000 65536"/>
              <a:gd name="T10" fmla="*/ 0 60000 65536"/>
              <a:gd name="T11" fmla="*/ 0 60000 65536"/>
              <a:gd name="T12" fmla="*/ 0 w 985"/>
              <a:gd name="T13" fmla="*/ 0 h 1466"/>
              <a:gd name="T14" fmla="*/ 985 w 985"/>
              <a:gd name="T15" fmla="*/ 1466 h 14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5" h="1466">
                <a:moveTo>
                  <a:pt x="668" y="0"/>
                </a:moveTo>
                <a:lnTo>
                  <a:pt x="985" y="600"/>
                </a:lnTo>
                <a:lnTo>
                  <a:pt x="985" y="1020"/>
                </a:lnTo>
                <a:lnTo>
                  <a:pt x="0" y="146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24" name="Freeform 14"/>
          <p:cNvSpPr>
            <a:spLocks/>
          </p:cNvSpPr>
          <p:nvPr/>
        </p:nvSpPr>
        <p:spPr bwMode="auto">
          <a:xfrm>
            <a:off x="5010150" y="3798888"/>
            <a:ext cx="2203450" cy="1074737"/>
          </a:xfrm>
          <a:custGeom>
            <a:avLst/>
            <a:gdLst>
              <a:gd name="T0" fmla="*/ 0 w 1388"/>
              <a:gd name="T1" fmla="*/ 591 h 677"/>
              <a:gd name="T2" fmla="*/ 1191 w 1388"/>
              <a:gd name="T3" fmla="*/ 677 h 677"/>
              <a:gd name="T4" fmla="*/ 1388 w 1388"/>
              <a:gd name="T5" fmla="*/ 0 h 677"/>
              <a:gd name="T6" fmla="*/ 0 60000 65536"/>
              <a:gd name="T7" fmla="*/ 0 60000 65536"/>
              <a:gd name="T8" fmla="*/ 0 60000 65536"/>
              <a:gd name="T9" fmla="*/ 0 w 1388"/>
              <a:gd name="T10" fmla="*/ 0 h 677"/>
              <a:gd name="T11" fmla="*/ 1388 w 1388"/>
              <a:gd name="T12" fmla="*/ 677 h 6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8" h="677">
                <a:moveTo>
                  <a:pt x="0" y="591"/>
                </a:moveTo>
                <a:lnTo>
                  <a:pt x="1191" y="677"/>
                </a:lnTo>
                <a:lnTo>
                  <a:pt x="138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25" name="Text Box 15"/>
          <p:cNvSpPr txBox="1">
            <a:spLocks noChangeArrowheads="1"/>
          </p:cNvSpPr>
          <p:nvPr/>
        </p:nvSpPr>
        <p:spPr bwMode="auto">
          <a:xfrm>
            <a:off x="5472113" y="2220913"/>
            <a:ext cx="14970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corn district 1</a:t>
            </a:r>
          </a:p>
        </p:txBody>
      </p:sp>
      <p:sp>
        <p:nvSpPr>
          <p:cNvPr id="86026" name="Text Box 16"/>
          <p:cNvSpPr txBox="1">
            <a:spLocks noChangeArrowheads="1"/>
          </p:cNvSpPr>
          <p:nvPr/>
        </p:nvSpPr>
        <p:spPr bwMode="auto">
          <a:xfrm>
            <a:off x="5761038" y="3243263"/>
            <a:ext cx="14970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corn district 2</a:t>
            </a:r>
          </a:p>
        </p:txBody>
      </p:sp>
      <p:sp>
        <p:nvSpPr>
          <p:cNvPr id="86027" name="Text Box 17"/>
          <p:cNvSpPr txBox="1">
            <a:spLocks noChangeArrowheads="1"/>
          </p:cNvSpPr>
          <p:nvPr/>
        </p:nvSpPr>
        <p:spPr bwMode="auto">
          <a:xfrm>
            <a:off x="5791200" y="4090988"/>
            <a:ext cx="14970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     wheat district 4</a:t>
            </a:r>
          </a:p>
        </p:txBody>
      </p:sp>
      <p:sp>
        <p:nvSpPr>
          <p:cNvPr id="86028" name="Rectangle 18"/>
          <p:cNvSpPr>
            <a:spLocks noChangeArrowheads="1"/>
          </p:cNvSpPr>
          <p:nvPr/>
        </p:nvSpPr>
        <p:spPr bwMode="auto">
          <a:xfrm>
            <a:off x="2203450" y="2708275"/>
            <a:ext cx="666750" cy="1931988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29" name="Freeform 19"/>
          <p:cNvSpPr>
            <a:spLocks/>
          </p:cNvSpPr>
          <p:nvPr/>
        </p:nvSpPr>
        <p:spPr bwMode="auto">
          <a:xfrm>
            <a:off x="5033963" y="3225800"/>
            <a:ext cx="776287" cy="1509713"/>
          </a:xfrm>
          <a:custGeom>
            <a:avLst/>
            <a:gdLst>
              <a:gd name="T0" fmla="*/ 489 w 489"/>
              <a:gd name="T1" fmla="*/ 0 h 951"/>
              <a:gd name="T2" fmla="*/ 403 w 489"/>
              <a:gd name="T3" fmla="*/ 814 h 951"/>
              <a:gd name="T4" fmla="*/ 0 w 489"/>
              <a:gd name="T5" fmla="*/ 951 h 951"/>
              <a:gd name="T6" fmla="*/ 0 60000 65536"/>
              <a:gd name="T7" fmla="*/ 0 60000 65536"/>
              <a:gd name="T8" fmla="*/ 0 60000 65536"/>
              <a:gd name="T9" fmla="*/ 0 w 489"/>
              <a:gd name="T10" fmla="*/ 0 h 951"/>
              <a:gd name="T11" fmla="*/ 489 w 489"/>
              <a:gd name="T12" fmla="*/ 951 h 9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9" h="951">
                <a:moveTo>
                  <a:pt x="489" y="0"/>
                </a:moveTo>
                <a:lnTo>
                  <a:pt x="403" y="814"/>
                </a:lnTo>
                <a:lnTo>
                  <a:pt x="0" y="95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Clipping Query</a:t>
            </a:r>
          </a:p>
        </p:txBody>
      </p:sp>
      <p:sp>
        <p:nvSpPr>
          <p:cNvPr id="8704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2173166-B0EB-144A-85A1-5081A94D95B0}" type="slidenum">
              <a:rPr lang="en-US"/>
              <a:pPr/>
              <a:t>55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81038" y="2190750"/>
            <a:ext cx="2957512" cy="2774950"/>
            <a:chOff x="429" y="1380"/>
            <a:chExt cx="1863" cy="1748"/>
          </a:xfrm>
        </p:grpSpPr>
        <p:sp>
          <p:nvSpPr>
            <p:cNvPr id="87053" name="Freeform 4"/>
            <p:cNvSpPr>
              <a:spLocks/>
            </p:cNvSpPr>
            <p:nvPr/>
          </p:nvSpPr>
          <p:spPr bwMode="auto">
            <a:xfrm>
              <a:off x="788" y="1380"/>
              <a:ext cx="1149" cy="694"/>
            </a:xfrm>
            <a:custGeom>
              <a:avLst/>
              <a:gdLst>
                <a:gd name="T0" fmla="*/ 0 w 1149"/>
                <a:gd name="T1" fmla="*/ 154 h 694"/>
                <a:gd name="T2" fmla="*/ 566 w 1149"/>
                <a:gd name="T3" fmla="*/ 694 h 694"/>
                <a:gd name="T4" fmla="*/ 1149 w 1149"/>
                <a:gd name="T5" fmla="*/ 574 h 694"/>
                <a:gd name="T6" fmla="*/ 1123 w 1149"/>
                <a:gd name="T7" fmla="*/ 34 h 694"/>
                <a:gd name="T8" fmla="*/ 678 w 1149"/>
                <a:gd name="T9" fmla="*/ 0 h 694"/>
                <a:gd name="T10" fmla="*/ 0 w 1149"/>
                <a:gd name="T11" fmla="*/ 154 h 6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9"/>
                <a:gd name="T19" fmla="*/ 0 h 694"/>
                <a:gd name="T20" fmla="*/ 1149 w 1149"/>
                <a:gd name="T21" fmla="*/ 694 h 6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9" h="694">
                  <a:moveTo>
                    <a:pt x="0" y="154"/>
                  </a:moveTo>
                  <a:lnTo>
                    <a:pt x="566" y="694"/>
                  </a:lnTo>
                  <a:lnTo>
                    <a:pt x="1149" y="574"/>
                  </a:lnTo>
                  <a:lnTo>
                    <a:pt x="1123" y="34"/>
                  </a:lnTo>
                  <a:lnTo>
                    <a:pt x="678" y="0"/>
                  </a:lnTo>
                  <a:lnTo>
                    <a:pt x="0" y="154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54" name="Freeform 5"/>
            <p:cNvSpPr>
              <a:spLocks/>
            </p:cNvSpPr>
            <p:nvPr/>
          </p:nvSpPr>
          <p:spPr bwMode="auto">
            <a:xfrm>
              <a:off x="1260" y="1414"/>
              <a:ext cx="985" cy="1466"/>
            </a:xfrm>
            <a:custGeom>
              <a:avLst/>
              <a:gdLst>
                <a:gd name="T0" fmla="*/ 668 w 985"/>
                <a:gd name="T1" fmla="*/ 0 h 1466"/>
                <a:gd name="T2" fmla="*/ 985 w 985"/>
                <a:gd name="T3" fmla="*/ 600 h 1466"/>
                <a:gd name="T4" fmla="*/ 985 w 985"/>
                <a:gd name="T5" fmla="*/ 1020 h 1466"/>
                <a:gd name="T6" fmla="*/ 0 w 985"/>
                <a:gd name="T7" fmla="*/ 1466 h 14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5"/>
                <a:gd name="T13" fmla="*/ 0 h 1466"/>
                <a:gd name="T14" fmla="*/ 985 w 985"/>
                <a:gd name="T15" fmla="*/ 1466 h 14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5" h="1466">
                  <a:moveTo>
                    <a:pt x="668" y="0"/>
                  </a:moveTo>
                  <a:lnTo>
                    <a:pt x="985" y="600"/>
                  </a:lnTo>
                  <a:lnTo>
                    <a:pt x="985" y="1020"/>
                  </a:lnTo>
                  <a:lnTo>
                    <a:pt x="0" y="146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55" name="Freeform 6"/>
            <p:cNvSpPr>
              <a:spLocks/>
            </p:cNvSpPr>
            <p:nvPr/>
          </p:nvSpPr>
          <p:spPr bwMode="auto">
            <a:xfrm>
              <a:off x="857" y="2426"/>
              <a:ext cx="1388" cy="677"/>
            </a:xfrm>
            <a:custGeom>
              <a:avLst/>
              <a:gdLst>
                <a:gd name="T0" fmla="*/ 0 w 1388"/>
                <a:gd name="T1" fmla="*/ 591 h 677"/>
                <a:gd name="T2" fmla="*/ 1191 w 1388"/>
                <a:gd name="T3" fmla="*/ 677 h 677"/>
                <a:gd name="T4" fmla="*/ 1388 w 1388"/>
                <a:gd name="T5" fmla="*/ 0 h 677"/>
                <a:gd name="T6" fmla="*/ 0 60000 65536"/>
                <a:gd name="T7" fmla="*/ 0 60000 65536"/>
                <a:gd name="T8" fmla="*/ 0 60000 65536"/>
                <a:gd name="T9" fmla="*/ 0 w 1388"/>
                <a:gd name="T10" fmla="*/ 0 h 677"/>
                <a:gd name="T11" fmla="*/ 1388 w 1388"/>
                <a:gd name="T12" fmla="*/ 677 h 6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88" h="677">
                  <a:moveTo>
                    <a:pt x="0" y="591"/>
                  </a:moveTo>
                  <a:lnTo>
                    <a:pt x="1191" y="677"/>
                  </a:lnTo>
                  <a:lnTo>
                    <a:pt x="1388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56" name="Freeform 7"/>
            <p:cNvSpPr>
              <a:spLocks/>
            </p:cNvSpPr>
            <p:nvPr/>
          </p:nvSpPr>
          <p:spPr bwMode="auto">
            <a:xfrm>
              <a:off x="429" y="1526"/>
              <a:ext cx="925" cy="1491"/>
            </a:xfrm>
            <a:custGeom>
              <a:avLst/>
              <a:gdLst>
                <a:gd name="T0" fmla="*/ 925 w 925"/>
                <a:gd name="T1" fmla="*/ 540 h 1491"/>
                <a:gd name="T2" fmla="*/ 848 w 925"/>
                <a:gd name="T3" fmla="*/ 1354 h 1491"/>
                <a:gd name="T4" fmla="*/ 437 w 925"/>
                <a:gd name="T5" fmla="*/ 1491 h 1491"/>
                <a:gd name="T6" fmla="*/ 162 w 925"/>
                <a:gd name="T7" fmla="*/ 1234 h 1491"/>
                <a:gd name="T8" fmla="*/ 0 w 925"/>
                <a:gd name="T9" fmla="*/ 1311 h 1491"/>
                <a:gd name="T10" fmla="*/ 359 w 925"/>
                <a:gd name="T11" fmla="*/ 0 h 14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25"/>
                <a:gd name="T19" fmla="*/ 0 h 1491"/>
                <a:gd name="T20" fmla="*/ 925 w 925"/>
                <a:gd name="T21" fmla="*/ 1491 h 14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25" h="1491">
                  <a:moveTo>
                    <a:pt x="925" y="540"/>
                  </a:moveTo>
                  <a:lnTo>
                    <a:pt x="848" y="1354"/>
                  </a:lnTo>
                  <a:lnTo>
                    <a:pt x="437" y="1491"/>
                  </a:lnTo>
                  <a:lnTo>
                    <a:pt x="162" y="1234"/>
                  </a:lnTo>
                  <a:lnTo>
                    <a:pt x="0" y="1311"/>
                  </a:lnTo>
                  <a:lnTo>
                    <a:pt x="359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57" name="Text Box 8"/>
            <p:cNvSpPr txBox="1">
              <a:spLocks noChangeArrowheads="1"/>
            </p:cNvSpPr>
            <p:nvPr/>
          </p:nvSpPr>
          <p:spPr bwMode="auto">
            <a:xfrm>
              <a:off x="1148" y="1432"/>
              <a:ext cx="94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corn district 1</a:t>
              </a:r>
            </a:p>
          </p:txBody>
        </p:sp>
        <p:sp>
          <p:nvSpPr>
            <p:cNvPr id="87058" name="Text Box 9"/>
            <p:cNvSpPr txBox="1">
              <a:spLocks noChangeArrowheads="1"/>
            </p:cNvSpPr>
            <p:nvPr/>
          </p:nvSpPr>
          <p:spPr bwMode="auto">
            <a:xfrm>
              <a:off x="1330" y="2076"/>
              <a:ext cx="94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corn district 2</a:t>
              </a:r>
            </a:p>
          </p:txBody>
        </p:sp>
        <p:sp>
          <p:nvSpPr>
            <p:cNvPr id="87059" name="Text Box 10"/>
            <p:cNvSpPr txBox="1">
              <a:spLocks noChangeArrowheads="1"/>
            </p:cNvSpPr>
            <p:nvPr/>
          </p:nvSpPr>
          <p:spPr bwMode="auto">
            <a:xfrm>
              <a:off x="1349" y="2610"/>
              <a:ext cx="94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     wheat district 4</a:t>
              </a:r>
            </a:p>
          </p:txBody>
        </p:sp>
        <p:sp>
          <p:nvSpPr>
            <p:cNvPr id="87060" name="Text Box 11"/>
            <p:cNvSpPr txBox="1">
              <a:spLocks noChangeArrowheads="1"/>
            </p:cNvSpPr>
            <p:nvPr/>
          </p:nvSpPr>
          <p:spPr bwMode="auto">
            <a:xfrm>
              <a:off x="536" y="2140"/>
              <a:ext cx="94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wheat district 3</a:t>
              </a:r>
            </a:p>
          </p:txBody>
        </p:sp>
      </p:grpSp>
      <p:sp>
        <p:nvSpPr>
          <p:cNvPr id="87046" name="Rectangle 12"/>
          <p:cNvSpPr>
            <a:spLocks noChangeArrowheads="1"/>
          </p:cNvSpPr>
          <p:nvPr/>
        </p:nvSpPr>
        <p:spPr bwMode="auto">
          <a:xfrm>
            <a:off x="2203450" y="2708275"/>
            <a:ext cx="666750" cy="1931988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47" name="Rectangle 13"/>
          <p:cNvSpPr>
            <a:spLocks noChangeArrowheads="1"/>
          </p:cNvSpPr>
          <p:nvPr/>
        </p:nvSpPr>
        <p:spPr bwMode="auto">
          <a:xfrm>
            <a:off x="6315075" y="2657475"/>
            <a:ext cx="666750" cy="1931988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48" name="Line 14"/>
          <p:cNvSpPr>
            <a:spLocks noChangeShapeType="1"/>
          </p:cNvSpPr>
          <p:nvPr/>
        </p:nvSpPr>
        <p:spPr bwMode="auto">
          <a:xfrm flipV="1">
            <a:off x="6313488" y="3184525"/>
            <a:ext cx="66675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49" name="Line 15"/>
          <p:cNvSpPr>
            <a:spLocks noChangeShapeType="1"/>
          </p:cNvSpPr>
          <p:nvPr/>
        </p:nvSpPr>
        <p:spPr bwMode="auto">
          <a:xfrm flipV="1">
            <a:off x="6340475" y="4205288"/>
            <a:ext cx="652463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50" name="Text Box 16"/>
          <p:cNvSpPr txBox="1">
            <a:spLocks noChangeArrowheads="1"/>
          </p:cNvSpPr>
          <p:nvPr/>
        </p:nvSpPr>
        <p:spPr bwMode="auto">
          <a:xfrm>
            <a:off x="6272213" y="2598738"/>
            <a:ext cx="1238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corn</a:t>
            </a:r>
          </a:p>
        </p:txBody>
      </p:sp>
      <p:sp>
        <p:nvSpPr>
          <p:cNvPr id="87051" name="Text Box 17"/>
          <p:cNvSpPr txBox="1">
            <a:spLocks noChangeArrowheads="1"/>
          </p:cNvSpPr>
          <p:nvPr/>
        </p:nvSpPr>
        <p:spPr bwMode="auto">
          <a:xfrm>
            <a:off x="6588125" y="4221163"/>
            <a:ext cx="1238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wheat</a:t>
            </a:r>
          </a:p>
        </p:txBody>
      </p:sp>
      <p:sp>
        <p:nvSpPr>
          <p:cNvPr id="87052" name="Text Box 18"/>
          <p:cNvSpPr txBox="1">
            <a:spLocks noChangeArrowheads="1"/>
          </p:cNvSpPr>
          <p:nvPr/>
        </p:nvSpPr>
        <p:spPr bwMode="auto">
          <a:xfrm>
            <a:off x="6318250" y="3460750"/>
            <a:ext cx="1238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corn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Fusion/Amalgamation Query</a:t>
            </a:r>
          </a:p>
        </p:txBody>
      </p:sp>
      <p:sp>
        <p:nvSpPr>
          <p:cNvPr id="84996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5D493DF-0B00-A842-B2CD-3E8B6A6DCD7E}" type="slidenum">
              <a:rPr lang="en-US"/>
              <a:pPr/>
              <a:t>56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81038" y="2190750"/>
            <a:ext cx="2957512" cy="2774950"/>
            <a:chOff x="429" y="1380"/>
            <a:chExt cx="1863" cy="1748"/>
          </a:xfrm>
        </p:grpSpPr>
        <p:sp>
          <p:nvSpPr>
            <p:cNvPr id="85005" name="Freeform 4"/>
            <p:cNvSpPr>
              <a:spLocks/>
            </p:cNvSpPr>
            <p:nvPr/>
          </p:nvSpPr>
          <p:spPr bwMode="auto">
            <a:xfrm>
              <a:off x="788" y="1380"/>
              <a:ext cx="1149" cy="694"/>
            </a:xfrm>
            <a:custGeom>
              <a:avLst/>
              <a:gdLst>
                <a:gd name="T0" fmla="*/ 0 w 1149"/>
                <a:gd name="T1" fmla="*/ 154 h 694"/>
                <a:gd name="T2" fmla="*/ 566 w 1149"/>
                <a:gd name="T3" fmla="*/ 694 h 694"/>
                <a:gd name="T4" fmla="*/ 1149 w 1149"/>
                <a:gd name="T5" fmla="*/ 574 h 694"/>
                <a:gd name="T6" fmla="*/ 1123 w 1149"/>
                <a:gd name="T7" fmla="*/ 34 h 694"/>
                <a:gd name="T8" fmla="*/ 678 w 1149"/>
                <a:gd name="T9" fmla="*/ 0 h 694"/>
                <a:gd name="T10" fmla="*/ 0 w 1149"/>
                <a:gd name="T11" fmla="*/ 154 h 6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9"/>
                <a:gd name="T19" fmla="*/ 0 h 694"/>
                <a:gd name="T20" fmla="*/ 1149 w 1149"/>
                <a:gd name="T21" fmla="*/ 694 h 6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9" h="694">
                  <a:moveTo>
                    <a:pt x="0" y="154"/>
                  </a:moveTo>
                  <a:lnTo>
                    <a:pt x="566" y="694"/>
                  </a:lnTo>
                  <a:lnTo>
                    <a:pt x="1149" y="574"/>
                  </a:lnTo>
                  <a:lnTo>
                    <a:pt x="1123" y="34"/>
                  </a:lnTo>
                  <a:lnTo>
                    <a:pt x="678" y="0"/>
                  </a:lnTo>
                  <a:lnTo>
                    <a:pt x="0" y="154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06" name="Freeform 5"/>
            <p:cNvSpPr>
              <a:spLocks/>
            </p:cNvSpPr>
            <p:nvPr/>
          </p:nvSpPr>
          <p:spPr bwMode="auto">
            <a:xfrm>
              <a:off x="1260" y="1414"/>
              <a:ext cx="985" cy="1466"/>
            </a:xfrm>
            <a:custGeom>
              <a:avLst/>
              <a:gdLst>
                <a:gd name="T0" fmla="*/ 668 w 985"/>
                <a:gd name="T1" fmla="*/ 0 h 1466"/>
                <a:gd name="T2" fmla="*/ 985 w 985"/>
                <a:gd name="T3" fmla="*/ 600 h 1466"/>
                <a:gd name="T4" fmla="*/ 985 w 985"/>
                <a:gd name="T5" fmla="*/ 1020 h 1466"/>
                <a:gd name="T6" fmla="*/ 0 w 985"/>
                <a:gd name="T7" fmla="*/ 1466 h 14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5"/>
                <a:gd name="T13" fmla="*/ 0 h 1466"/>
                <a:gd name="T14" fmla="*/ 985 w 985"/>
                <a:gd name="T15" fmla="*/ 1466 h 14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5" h="1466">
                  <a:moveTo>
                    <a:pt x="668" y="0"/>
                  </a:moveTo>
                  <a:lnTo>
                    <a:pt x="985" y="600"/>
                  </a:lnTo>
                  <a:lnTo>
                    <a:pt x="985" y="1020"/>
                  </a:lnTo>
                  <a:lnTo>
                    <a:pt x="0" y="146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07" name="Freeform 6"/>
            <p:cNvSpPr>
              <a:spLocks/>
            </p:cNvSpPr>
            <p:nvPr/>
          </p:nvSpPr>
          <p:spPr bwMode="auto">
            <a:xfrm>
              <a:off x="857" y="2426"/>
              <a:ext cx="1388" cy="677"/>
            </a:xfrm>
            <a:custGeom>
              <a:avLst/>
              <a:gdLst>
                <a:gd name="T0" fmla="*/ 0 w 1388"/>
                <a:gd name="T1" fmla="*/ 591 h 677"/>
                <a:gd name="T2" fmla="*/ 1191 w 1388"/>
                <a:gd name="T3" fmla="*/ 677 h 677"/>
                <a:gd name="T4" fmla="*/ 1388 w 1388"/>
                <a:gd name="T5" fmla="*/ 0 h 677"/>
                <a:gd name="T6" fmla="*/ 0 60000 65536"/>
                <a:gd name="T7" fmla="*/ 0 60000 65536"/>
                <a:gd name="T8" fmla="*/ 0 60000 65536"/>
                <a:gd name="T9" fmla="*/ 0 w 1388"/>
                <a:gd name="T10" fmla="*/ 0 h 677"/>
                <a:gd name="T11" fmla="*/ 1388 w 1388"/>
                <a:gd name="T12" fmla="*/ 677 h 6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88" h="677">
                  <a:moveTo>
                    <a:pt x="0" y="591"/>
                  </a:moveTo>
                  <a:lnTo>
                    <a:pt x="1191" y="677"/>
                  </a:lnTo>
                  <a:lnTo>
                    <a:pt x="1388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08" name="Freeform 7"/>
            <p:cNvSpPr>
              <a:spLocks/>
            </p:cNvSpPr>
            <p:nvPr/>
          </p:nvSpPr>
          <p:spPr bwMode="auto">
            <a:xfrm>
              <a:off x="429" y="1526"/>
              <a:ext cx="925" cy="1491"/>
            </a:xfrm>
            <a:custGeom>
              <a:avLst/>
              <a:gdLst>
                <a:gd name="T0" fmla="*/ 925 w 925"/>
                <a:gd name="T1" fmla="*/ 540 h 1491"/>
                <a:gd name="T2" fmla="*/ 848 w 925"/>
                <a:gd name="T3" fmla="*/ 1354 h 1491"/>
                <a:gd name="T4" fmla="*/ 437 w 925"/>
                <a:gd name="T5" fmla="*/ 1491 h 1491"/>
                <a:gd name="T6" fmla="*/ 162 w 925"/>
                <a:gd name="T7" fmla="*/ 1234 h 1491"/>
                <a:gd name="T8" fmla="*/ 0 w 925"/>
                <a:gd name="T9" fmla="*/ 1311 h 1491"/>
                <a:gd name="T10" fmla="*/ 359 w 925"/>
                <a:gd name="T11" fmla="*/ 0 h 14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25"/>
                <a:gd name="T19" fmla="*/ 0 h 1491"/>
                <a:gd name="T20" fmla="*/ 925 w 925"/>
                <a:gd name="T21" fmla="*/ 1491 h 14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25" h="1491">
                  <a:moveTo>
                    <a:pt x="925" y="540"/>
                  </a:moveTo>
                  <a:lnTo>
                    <a:pt x="848" y="1354"/>
                  </a:lnTo>
                  <a:lnTo>
                    <a:pt x="437" y="1491"/>
                  </a:lnTo>
                  <a:lnTo>
                    <a:pt x="162" y="1234"/>
                  </a:lnTo>
                  <a:lnTo>
                    <a:pt x="0" y="1311"/>
                  </a:lnTo>
                  <a:lnTo>
                    <a:pt x="359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09" name="Text Box 8"/>
            <p:cNvSpPr txBox="1">
              <a:spLocks noChangeArrowheads="1"/>
            </p:cNvSpPr>
            <p:nvPr/>
          </p:nvSpPr>
          <p:spPr bwMode="auto">
            <a:xfrm>
              <a:off x="1148" y="1432"/>
              <a:ext cx="94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corn district 1</a:t>
              </a:r>
            </a:p>
          </p:txBody>
        </p:sp>
        <p:sp>
          <p:nvSpPr>
            <p:cNvPr id="85010" name="Text Box 9"/>
            <p:cNvSpPr txBox="1">
              <a:spLocks noChangeArrowheads="1"/>
            </p:cNvSpPr>
            <p:nvPr/>
          </p:nvSpPr>
          <p:spPr bwMode="auto">
            <a:xfrm>
              <a:off x="1330" y="2076"/>
              <a:ext cx="94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corn district 2</a:t>
              </a:r>
            </a:p>
          </p:txBody>
        </p:sp>
        <p:sp>
          <p:nvSpPr>
            <p:cNvPr id="85011" name="Text Box 10"/>
            <p:cNvSpPr txBox="1">
              <a:spLocks noChangeArrowheads="1"/>
            </p:cNvSpPr>
            <p:nvPr/>
          </p:nvSpPr>
          <p:spPr bwMode="auto">
            <a:xfrm>
              <a:off x="1349" y="2610"/>
              <a:ext cx="94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     wheat district 4</a:t>
              </a:r>
            </a:p>
          </p:txBody>
        </p:sp>
        <p:sp>
          <p:nvSpPr>
            <p:cNvPr id="85012" name="Text Box 11"/>
            <p:cNvSpPr txBox="1">
              <a:spLocks noChangeArrowheads="1"/>
            </p:cNvSpPr>
            <p:nvPr/>
          </p:nvSpPr>
          <p:spPr bwMode="auto">
            <a:xfrm>
              <a:off x="536" y="2140"/>
              <a:ext cx="94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wheat district 3</a:t>
              </a:r>
            </a:p>
          </p:txBody>
        </p:sp>
      </p:grpSp>
      <p:sp>
        <p:nvSpPr>
          <p:cNvPr id="84998" name="Freeform 12"/>
          <p:cNvSpPr>
            <a:spLocks/>
          </p:cNvSpPr>
          <p:nvPr/>
        </p:nvSpPr>
        <p:spPr bwMode="auto">
          <a:xfrm>
            <a:off x="6234113" y="2301875"/>
            <a:ext cx="1563687" cy="2327275"/>
          </a:xfrm>
          <a:custGeom>
            <a:avLst/>
            <a:gdLst>
              <a:gd name="T0" fmla="*/ 668 w 985"/>
              <a:gd name="T1" fmla="*/ 0 h 1466"/>
              <a:gd name="T2" fmla="*/ 985 w 985"/>
              <a:gd name="T3" fmla="*/ 600 h 1466"/>
              <a:gd name="T4" fmla="*/ 985 w 985"/>
              <a:gd name="T5" fmla="*/ 1020 h 1466"/>
              <a:gd name="T6" fmla="*/ 0 w 985"/>
              <a:gd name="T7" fmla="*/ 1466 h 1466"/>
              <a:gd name="T8" fmla="*/ 0 60000 65536"/>
              <a:gd name="T9" fmla="*/ 0 60000 65536"/>
              <a:gd name="T10" fmla="*/ 0 60000 65536"/>
              <a:gd name="T11" fmla="*/ 0 60000 65536"/>
              <a:gd name="T12" fmla="*/ 0 w 985"/>
              <a:gd name="T13" fmla="*/ 0 h 1466"/>
              <a:gd name="T14" fmla="*/ 985 w 985"/>
              <a:gd name="T15" fmla="*/ 1466 h 14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5" h="1466">
                <a:moveTo>
                  <a:pt x="668" y="0"/>
                </a:moveTo>
                <a:lnTo>
                  <a:pt x="985" y="600"/>
                </a:lnTo>
                <a:lnTo>
                  <a:pt x="985" y="1020"/>
                </a:lnTo>
                <a:lnTo>
                  <a:pt x="0" y="146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999" name="Freeform 13"/>
          <p:cNvSpPr>
            <a:spLocks/>
          </p:cNvSpPr>
          <p:nvPr/>
        </p:nvSpPr>
        <p:spPr bwMode="auto">
          <a:xfrm>
            <a:off x="5594350" y="3908425"/>
            <a:ext cx="2203450" cy="1074738"/>
          </a:xfrm>
          <a:custGeom>
            <a:avLst/>
            <a:gdLst>
              <a:gd name="T0" fmla="*/ 0 w 1388"/>
              <a:gd name="T1" fmla="*/ 591 h 677"/>
              <a:gd name="T2" fmla="*/ 1191 w 1388"/>
              <a:gd name="T3" fmla="*/ 677 h 677"/>
              <a:gd name="T4" fmla="*/ 1388 w 1388"/>
              <a:gd name="T5" fmla="*/ 0 h 677"/>
              <a:gd name="T6" fmla="*/ 0 60000 65536"/>
              <a:gd name="T7" fmla="*/ 0 60000 65536"/>
              <a:gd name="T8" fmla="*/ 0 60000 65536"/>
              <a:gd name="T9" fmla="*/ 0 w 1388"/>
              <a:gd name="T10" fmla="*/ 0 h 677"/>
              <a:gd name="T11" fmla="*/ 1388 w 1388"/>
              <a:gd name="T12" fmla="*/ 677 h 6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8" h="677">
                <a:moveTo>
                  <a:pt x="0" y="591"/>
                </a:moveTo>
                <a:lnTo>
                  <a:pt x="1191" y="677"/>
                </a:lnTo>
                <a:lnTo>
                  <a:pt x="138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000" name="Text Box 14"/>
          <p:cNvSpPr txBox="1">
            <a:spLocks noChangeArrowheads="1"/>
          </p:cNvSpPr>
          <p:nvPr/>
        </p:nvSpPr>
        <p:spPr bwMode="auto">
          <a:xfrm>
            <a:off x="6056313" y="2330450"/>
            <a:ext cx="1497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corn </a:t>
            </a:r>
          </a:p>
        </p:txBody>
      </p:sp>
      <p:sp>
        <p:nvSpPr>
          <p:cNvPr id="85001" name="Text Box 15"/>
          <p:cNvSpPr txBox="1">
            <a:spLocks noChangeArrowheads="1"/>
          </p:cNvSpPr>
          <p:nvPr/>
        </p:nvSpPr>
        <p:spPr bwMode="auto">
          <a:xfrm>
            <a:off x="5084763" y="3454400"/>
            <a:ext cx="1497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wheat</a:t>
            </a:r>
          </a:p>
        </p:txBody>
      </p:sp>
      <p:sp>
        <p:nvSpPr>
          <p:cNvPr id="85002" name="Freeform 16"/>
          <p:cNvSpPr>
            <a:spLocks/>
          </p:cNvSpPr>
          <p:nvPr/>
        </p:nvSpPr>
        <p:spPr bwMode="auto">
          <a:xfrm>
            <a:off x="4911725" y="2490788"/>
            <a:ext cx="2884488" cy="2489200"/>
          </a:xfrm>
          <a:custGeom>
            <a:avLst/>
            <a:gdLst>
              <a:gd name="T0" fmla="*/ 368 w 1817"/>
              <a:gd name="T1" fmla="*/ 0 h 1568"/>
              <a:gd name="T2" fmla="*/ 0 w 1817"/>
              <a:gd name="T3" fmla="*/ 1286 h 1568"/>
              <a:gd name="T4" fmla="*/ 154 w 1817"/>
              <a:gd name="T5" fmla="*/ 1217 h 1568"/>
              <a:gd name="T6" fmla="*/ 454 w 1817"/>
              <a:gd name="T7" fmla="*/ 1491 h 1568"/>
              <a:gd name="T8" fmla="*/ 1628 w 1817"/>
              <a:gd name="T9" fmla="*/ 1568 h 1568"/>
              <a:gd name="T10" fmla="*/ 1817 w 1817"/>
              <a:gd name="T11" fmla="*/ 908 h 1568"/>
              <a:gd name="T12" fmla="*/ 848 w 1817"/>
              <a:gd name="T13" fmla="*/ 1337 h 1568"/>
              <a:gd name="T14" fmla="*/ 926 w 1817"/>
              <a:gd name="T15" fmla="*/ 531 h 1568"/>
              <a:gd name="T16" fmla="*/ 368 w 1817"/>
              <a:gd name="T17" fmla="*/ 0 h 156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817"/>
              <a:gd name="T28" fmla="*/ 0 h 1568"/>
              <a:gd name="T29" fmla="*/ 1817 w 1817"/>
              <a:gd name="T30" fmla="*/ 1568 h 156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817" h="1568">
                <a:moveTo>
                  <a:pt x="368" y="0"/>
                </a:moveTo>
                <a:lnTo>
                  <a:pt x="0" y="1286"/>
                </a:lnTo>
                <a:lnTo>
                  <a:pt x="154" y="1217"/>
                </a:lnTo>
                <a:lnTo>
                  <a:pt x="454" y="1491"/>
                </a:lnTo>
                <a:lnTo>
                  <a:pt x="1628" y="1568"/>
                </a:lnTo>
                <a:lnTo>
                  <a:pt x="1817" y="908"/>
                </a:lnTo>
                <a:lnTo>
                  <a:pt x="848" y="1337"/>
                </a:lnTo>
                <a:lnTo>
                  <a:pt x="926" y="531"/>
                </a:lnTo>
                <a:lnTo>
                  <a:pt x="368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003" name="Freeform 17"/>
          <p:cNvSpPr>
            <a:spLocks/>
          </p:cNvSpPr>
          <p:nvPr/>
        </p:nvSpPr>
        <p:spPr bwMode="auto">
          <a:xfrm>
            <a:off x="5524500" y="2244725"/>
            <a:ext cx="1768475" cy="246063"/>
          </a:xfrm>
          <a:custGeom>
            <a:avLst/>
            <a:gdLst>
              <a:gd name="T0" fmla="*/ 0 w 1114"/>
              <a:gd name="T1" fmla="*/ 155 h 155"/>
              <a:gd name="T2" fmla="*/ 625 w 1114"/>
              <a:gd name="T3" fmla="*/ 0 h 155"/>
              <a:gd name="T4" fmla="*/ 1114 w 1114"/>
              <a:gd name="T5" fmla="*/ 43 h 155"/>
              <a:gd name="T6" fmla="*/ 0 60000 65536"/>
              <a:gd name="T7" fmla="*/ 0 60000 65536"/>
              <a:gd name="T8" fmla="*/ 0 60000 65536"/>
              <a:gd name="T9" fmla="*/ 0 w 1114"/>
              <a:gd name="T10" fmla="*/ 0 h 155"/>
              <a:gd name="T11" fmla="*/ 1114 w 1114"/>
              <a:gd name="T12" fmla="*/ 155 h 1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14" h="155">
                <a:moveTo>
                  <a:pt x="0" y="155"/>
                </a:moveTo>
                <a:lnTo>
                  <a:pt x="625" y="0"/>
                </a:lnTo>
                <a:lnTo>
                  <a:pt x="1114" y="43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5822D-1579-6B49-BEB3-5E9F47F3078D}"/>
              </a:ext>
            </a:extLst>
          </p:cNvPr>
          <p:cNvSpPr/>
          <p:nvPr/>
        </p:nvSpPr>
        <p:spPr>
          <a:xfrm>
            <a:off x="2195736" y="6063734"/>
            <a:ext cx="6664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n-AU" sz="1800" i="1" dirty="0">
                <a:solidFill>
                  <a:srgbClr val="0070C0"/>
                </a:solidFill>
              </a:rPr>
              <a:t>…important applications in spatial OLAP and spatial data mining</a:t>
            </a:r>
          </a:p>
        </p:txBody>
      </p:sp>
    </p:spTree>
    <p:extLst>
      <p:ext uri="{BB962C8B-B14F-4D97-AF65-F5344CB8AC3E}">
        <p14:creationId xmlns:p14="http://schemas.microsoft.com/office/powerpoint/2010/main" val="32617236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Overlay Query</a:t>
            </a:r>
          </a:p>
        </p:txBody>
      </p:sp>
      <p:sp>
        <p:nvSpPr>
          <p:cNvPr id="8806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54D3441-7490-DE40-BD00-D5CA7E50A9DC}" type="slidenum">
              <a:rPr lang="en-US"/>
              <a:pPr/>
              <a:t>57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524000" y="1338263"/>
            <a:ext cx="2492375" cy="2141537"/>
            <a:chOff x="429" y="1380"/>
            <a:chExt cx="1863" cy="1723"/>
          </a:xfrm>
        </p:grpSpPr>
        <p:sp>
          <p:nvSpPr>
            <p:cNvPr id="88088" name="Freeform 4"/>
            <p:cNvSpPr>
              <a:spLocks/>
            </p:cNvSpPr>
            <p:nvPr/>
          </p:nvSpPr>
          <p:spPr bwMode="auto">
            <a:xfrm>
              <a:off x="788" y="1380"/>
              <a:ext cx="1149" cy="694"/>
            </a:xfrm>
            <a:custGeom>
              <a:avLst/>
              <a:gdLst>
                <a:gd name="T0" fmla="*/ 0 w 1149"/>
                <a:gd name="T1" fmla="*/ 154 h 694"/>
                <a:gd name="T2" fmla="*/ 566 w 1149"/>
                <a:gd name="T3" fmla="*/ 694 h 694"/>
                <a:gd name="T4" fmla="*/ 1149 w 1149"/>
                <a:gd name="T5" fmla="*/ 574 h 694"/>
                <a:gd name="T6" fmla="*/ 1123 w 1149"/>
                <a:gd name="T7" fmla="*/ 34 h 694"/>
                <a:gd name="T8" fmla="*/ 678 w 1149"/>
                <a:gd name="T9" fmla="*/ 0 h 694"/>
                <a:gd name="T10" fmla="*/ 0 w 1149"/>
                <a:gd name="T11" fmla="*/ 154 h 6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9"/>
                <a:gd name="T19" fmla="*/ 0 h 694"/>
                <a:gd name="T20" fmla="*/ 1149 w 1149"/>
                <a:gd name="T21" fmla="*/ 694 h 6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9" h="694">
                  <a:moveTo>
                    <a:pt x="0" y="154"/>
                  </a:moveTo>
                  <a:lnTo>
                    <a:pt x="566" y="694"/>
                  </a:lnTo>
                  <a:lnTo>
                    <a:pt x="1149" y="574"/>
                  </a:lnTo>
                  <a:lnTo>
                    <a:pt x="1123" y="34"/>
                  </a:lnTo>
                  <a:lnTo>
                    <a:pt x="678" y="0"/>
                  </a:lnTo>
                  <a:lnTo>
                    <a:pt x="0" y="154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089" name="Freeform 5"/>
            <p:cNvSpPr>
              <a:spLocks/>
            </p:cNvSpPr>
            <p:nvPr/>
          </p:nvSpPr>
          <p:spPr bwMode="auto">
            <a:xfrm>
              <a:off x="1260" y="1414"/>
              <a:ext cx="985" cy="1466"/>
            </a:xfrm>
            <a:custGeom>
              <a:avLst/>
              <a:gdLst>
                <a:gd name="T0" fmla="*/ 668 w 985"/>
                <a:gd name="T1" fmla="*/ 0 h 1466"/>
                <a:gd name="T2" fmla="*/ 985 w 985"/>
                <a:gd name="T3" fmla="*/ 600 h 1466"/>
                <a:gd name="T4" fmla="*/ 985 w 985"/>
                <a:gd name="T5" fmla="*/ 1020 h 1466"/>
                <a:gd name="T6" fmla="*/ 0 w 985"/>
                <a:gd name="T7" fmla="*/ 1466 h 14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5"/>
                <a:gd name="T13" fmla="*/ 0 h 1466"/>
                <a:gd name="T14" fmla="*/ 985 w 985"/>
                <a:gd name="T15" fmla="*/ 1466 h 14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5" h="1466">
                  <a:moveTo>
                    <a:pt x="668" y="0"/>
                  </a:moveTo>
                  <a:lnTo>
                    <a:pt x="985" y="600"/>
                  </a:lnTo>
                  <a:lnTo>
                    <a:pt x="985" y="1020"/>
                  </a:lnTo>
                  <a:lnTo>
                    <a:pt x="0" y="146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090" name="Freeform 6"/>
            <p:cNvSpPr>
              <a:spLocks/>
            </p:cNvSpPr>
            <p:nvPr/>
          </p:nvSpPr>
          <p:spPr bwMode="auto">
            <a:xfrm>
              <a:off x="857" y="2426"/>
              <a:ext cx="1388" cy="677"/>
            </a:xfrm>
            <a:custGeom>
              <a:avLst/>
              <a:gdLst>
                <a:gd name="T0" fmla="*/ 0 w 1388"/>
                <a:gd name="T1" fmla="*/ 591 h 677"/>
                <a:gd name="T2" fmla="*/ 1191 w 1388"/>
                <a:gd name="T3" fmla="*/ 677 h 677"/>
                <a:gd name="T4" fmla="*/ 1388 w 1388"/>
                <a:gd name="T5" fmla="*/ 0 h 677"/>
                <a:gd name="T6" fmla="*/ 0 60000 65536"/>
                <a:gd name="T7" fmla="*/ 0 60000 65536"/>
                <a:gd name="T8" fmla="*/ 0 60000 65536"/>
                <a:gd name="T9" fmla="*/ 0 w 1388"/>
                <a:gd name="T10" fmla="*/ 0 h 677"/>
                <a:gd name="T11" fmla="*/ 1388 w 1388"/>
                <a:gd name="T12" fmla="*/ 677 h 67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88" h="677">
                  <a:moveTo>
                    <a:pt x="0" y="591"/>
                  </a:moveTo>
                  <a:lnTo>
                    <a:pt x="1191" y="677"/>
                  </a:lnTo>
                  <a:lnTo>
                    <a:pt x="1388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091" name="Freeform 7"/>
            <p:cNvSpPr>
              <a:spLocks/>
            </p:cNvSpPr>
            <p:nvPr/>
          </p:nvSpPr>
          <p:spPr bwMode="auto">
            <a:xfrm>
              <a:off x="429" y="1526"/>
              <a:ext cx="925" cy="1491"/>
            </a:xfrm>
            <a:custGeom>
              <a:avLst/>
              <a:gdLst>
                <a:gd name="T0" fmla="*/ 925 w 925"/>
                <a:gd name="T1" fmla="*/ 540 h 1491"/>
                <a:gd name="T2" fmla="*/ 848 w 925"/>
                <a:gd name="T3" fmla="*/ 1354 h 1491"/>
                <a:gd name="T4" fmla="*/ 437 w 925"/>
                <a:gd name="T5" fmla="*/ 1491 h 1491"/>
                <a:gd name="T6" fmla="*/ 162 w 925"/>
                <a:gd name="T7" fmla="*/ 1234 h 1491"/>
                <a:gd name="T8" fmla="*/ 0 w 925"/>
                <a:gd name="T9" fmla="*/ 1311 h 1491"/>
                <a:gd name="T10" fmla="*/ 359 w 925"/>
                <a:gd name="T11" fmla="*/ 0 h 14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25"/>
                <a:gd name="T19" fmla="*/ 0 h 1491"/>
                <a:gd name="T20" fmla="*/ 925 w 925"/>
                <a:gd name="T21" fmla="*/ 1491 h 14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25" h="1491">
                  <a:moveTo>
                    <a:pt x="925" y="540"/>
                  </a:moveTo>
                  <a:lnTo>
                    <a:pt x="848" y="1354"/>
                  </a:lnTo>
                  <a:lnTo>
                    <a:pt x="437" y="1491"/>
                  </a:lnTo>
                  <a:lnTo>
                    <a:pt x="162" y="1234"/>
                  </a:lnTo>
                  <a:lnTo>
                    <a:pt x="0" y="1311"/>
                  </a:lnTo>
                  <a:lnTo>
                    <a:pt x="359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092" name="Text Box 8"/>
            <p:cNvSpPr txBox="1">
              <a:spLocks noChangeArrowheads="1"/>
            </p:cNvSpPr>
            <p:nvPr/>
          </p:nvSpPr>
          <p:spPr bwMode="auto">
            <a:xfrm>
              <a:off x="1148" y="1432"/>
              <a:ext cx="943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/>
                <a:t>corn</a:t>
              </a:r>
            </a:p>
          </p:txBody>
        </p:sp>
        <p:sp>
          <p:nvSpPr>
            <p:cNvPr id="88093" name="Text Box 9"/>
            <p:cNvSpPr txBox="1">
              <a:spLocks noChangeArrowheads="1"/>
            </p:cNvSpPr>
            <p:nvPr/>
          </p:nvSpPr>
          <p:spPr bwMode="auto">
            <a:xfrm>
              <a:off x="1330" y="2076"/>
              <a:ext cx="943" cy="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/>
                <a:t>vegetable</a:t>
              </a:r>
            </a:p>
          </p:txBody>
        </p:sp>
        <p:sp>
          <p:nvSpPr>
            <p:cNvPr id="88094" name="Text Box 10"/>
            <p:cNvSpPr txBox="1">
              <a:spLocks noChangeArrowheads="1"/>
            </p:cNvSpPr>
            <p:nvPr/>
          </p:nvSpPr>
          <p:spPr bwMode="auto">
            <a:xfrm>
              <a:off x="1349" y="2610"/>
              <a:ext cx="943" cy="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/>
                <a:t>     grass</a:t>
              </a:r>
            </a:p>
          </p:txBody>
        </p:sp>
        <p:sp>
          <p:nvSpPr>
            <p:cNvPr id="88095" name="Text Box 11"/>
            <p:cNvSpPr txBox="1">
              <a:spLocks noChangeArrowheads="1"/>
            </p:cNvSpPr>
            <p:nvPr/>
          </p:nvSpPr>
          <p:spPr bwMode="auto">
            <a:xfrm>
              <a:off x="536" y="2140"/>
              <a:ext cx="943" cy="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/>
                <a:t>wheat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466850" y="3721100"/>
            <a:ext cx="2835275" cy="2436813"/>
            <a:chOff x="2579" y="800"/>
            <a:chExt cx="1927" cy="1985"/>
          </a:xfrm>
        </p:grpSpPr>
        <p:sp>
          <p:nvSpPr>
            <p:cNvPr id="88080" name="Freeform 13"/>
            <p:cNvSpPr>
              <a:spLocks/>
            </p:cNvSpPr>
            <p:nvPr/>
          </p:nvSpPr>
          <p:spPr bwMode="auto">
            <a:xfrm>
              <a:off x="2579" y="1186"/>
              <a:ext cx="1591" cy="1599"/>
            </a:xfrm>
            <a:custGeom>
              <a:avLst/>
              <a:gdLst>
                <a:gd name="T0" fmla="*/ 86 w 1591"/>
                <a:gd name="T1" fmla="*/ 0 h 1599"/>
                <a:gd name="T2" fmla="*/ 0 w 1591"/>
                <a:gd name="T3" fmla="*/ 843 h 1599"/>
                <a:gd name="T4" fmla="*/ 473 w 1591"/>
                <a:gd name="T5" fmla="*/ 1264 h 1599"/>
                <a:gd name="T6" fmla="*/ 851 w 1591"/>
                <a:gd name="T7" fmla="*/ 1144 h 1599"/>
                <a:gd name="T8" fmla="*/ 1006 w 1591"/>
                <a:gd name="T9" fmla="*/ 1599 h 1599"/>
                <a:gd name="T10" fmla="*/ 1591 w 1591"/>
                <a:gd name="T11" fmla="*/ 1316 h 1599"/>
                <a:gd name="T12" fmla="*/ 1264 w 1591"/>
                <a:gd name="T13" fmla="*/ 688 h 1599"/>
                <a:gd name="T14" fmla="*/ 267 w 1591"/>
                <a:gd name="T15" fmla="*/ 723 h 1599"/>
                <a:gd name="T16" fmla="*/ 86 w 1591"/>
                <a:gd name="T17" fmla="*/ 0 h 159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91"/>
                <a:gd name="T28" fmla="*/ 0 h 1599"/>
                <a:gd name="T29" fmla="*/ 1591 w 1591"/>
                <a:gd name="T30" fmla="*/ 1599 h 159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91" h="1599">
                  <a:moveTo>
                    <a:pt x="86" y="0"/>
                  </a:moveTo>
                  <a:lnTo>
                    <a:pt x="0" y="843"/>
                  </a:lnTo>
                  <a:lnTo>
                    <a:pt x="473" y="1264"/>
                  </a:lnTo>
                  <a:lnTo>
                    <a:pt x="851" y="1144"/>
                  </a:lnTo>
                  <a:lnTo>
                    <a:pt x="1006" y="1599"/>
                  </a:lnTo>
                  <a:lnTo>
                    <a:pt x="1591" y="1316"/>
                  </a:lnTo>
                  <a:lnTo>
                    <a:pt x="1264" y="688"/>
                  </a:lnTo>
                  <a:lnTo>
                    <a:pt x="267" y="723"/>
                  </a:lnTo>
                  <a:lnTo>
                    <a:pt x="86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081" name="Freeform 14"/>
            <p:cNvSpPr>
              <a:spLocks/>
            </p:cNvSpPr>
            <p:nvPr/>
          </p:nvSpPr>
          <p:spPr bwMode="auto">
            <a:xfrm>
              <a:off x="2665" y="911"/>
              <a:ext cx="1049" cy="972"/>
            </a:xfrm>
            <a:custGeom>
              <a:avLst/>
              <a:gdLst>
                <a:gd name="T0" fmla="*/ 0 w 1049"/>
                <a:gd name="T1" fmla="*/ 284 h 972"/>
                <a:gd name="T2" fmla="*/ 172 w 1049"/>
                <a:gd name="T3" fmla="*/ 181 h 972"/>
                <a:gd name="T4" fmla="*/ 206 w 1049"/>
                <a:gd name="T5" fmla="*/ 155 h 972"/>
                <a:gd name="T6" fmla="*/ 224 w 1049"/>
                <a:gd name="T7" fmla="*/ 138 h 972"/>
                <a:gd name="T8" fmla="*/ 430 w 1049"/>
                <a:gd name="T9" fmla="*/ 52 h 972"/>
                <a:gd name="T10" fmla="*/ 602 w 1049"/>
                <a:gd name="T11" fmla="*/ 0 h 972"/>
                <a:gd name="T12" fmla="*/ 748 w 1049"/>
                <a:gd name="T13" fmla="*/ 112 h 972"/>
                <a:gd name="T14" fmla="*/ 860 w 1049"/>
                <a:gd name="T15" fmla="*/ 250 h 972"/>
                <a:gd name="T16" fmla="*/ 920 w 1049"/>
                <a:gd name="T17" fmla="*/ 336 h 972"/>
                <a:gd name="T18" fmla="*/ 954 w 1049"/>
                <a:gd name="T19" fmla="*/ 387 h 972"/>
                <a:gd name="T20" fmla="*/ 989 w 1049"/>
                <a:gd name="T21" fmla="*/ 576 h 972"/>
                <a:gd name="T22" fmla="*/ 1049 w 1049"/>
                <a:gd name="T23" fmla="*/ 748 h 972"/>
                <a:gd name="T24" fmla="*/ 1032 w 1049"/>
                <a:gd name="T25" fmla="*/ 886 h 972"/>
                <a:gd name="T26" fmla="*/ 1040 w 1049"/>
                <a:gd name="T27" fmla="*/ 972 h 9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049"/>
                <a:gd name="T43" fmla="*/ 0 h 972"/>
                <a:gd name="T44" fmla="*/ 1049 w 1049"/>
                <a:gd name="T45" fmla="*/ 972 h 97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049" h="972">
                  <a:moveTo>
                    <a:pt x="0" y="284"/>
                  </a:moveTo>
                  <a:cubicBezTo>
                    <a:pt x="56" y="240"/>
                    <a:pt x="107" y="213"/>
                    <a:pt x="172" y="181"/>
                  </a:cubicBezTo>
                  <a:cubicBezTo>
                    <a:pt x="185" y="175"/>
                    <a:pt x="195" y="164"/>
                    <a:pt x="206" y="155"/>
                  </a:cubicBezTo>
                  <a:cubicBezTo>
                    <a:pt x="212" y="150"/>
                    <a:pt x="217" y="142"/>
                    <a:pt x="224" y="138"/>
                  </a:cubicBezTo>
                  <a:cubicBezTo>
                    <a:pt x="286" y="102"/>
                    <a:pt x="360" y="69"/>
                    <a:pt x="430" y="52"/>
                  </a:cubicBezTo>
                  <a:cubicBezTo>
                    <a:pt x="484" y="25"/>
                    <a:pt x="543" y="10"/>
                    <a:pt x="602" y="0"/>
                  </a:cubicBezTo>
                  <a:cubicBezTo>
                    <a:pt x="682" y="27"/>
                    <a:pt x="695" y="53"/>
                    <a:pt x="748" y="112"/>
                  </a:cubicBezTo>
                  <a:cubicBezTo>
                    <a:pt x="790" y="159"/>
                    <a:pt x="825" y="196"/>
                    <a:pt x="860" y="250"/>
                  </a:cubicBezTo>
                  <a:cubicBezTo>
                    <a:pt x="879" y="279"/>
                    <a:pt x="901" y="307"/>
                    <a:pt x="920" y="336"/>
                  </a:cubicBezTo>
                  <a:cubicBezTo>
                    <a:pt x="931" y="353"/>
                    <a:pt x="954" y="387"/>
                    <a:pt x="954" y="387"/>
                  </a:cubicBezTo>
                  <a:cubicBezTo>
                    <a:pt x="970" y="449"/>
                    <a:pt x="974" y="513"/>
                    <a:pt x="989" y="576"/>
                  </a:cubicBezTo>
                  <a:cubicBezTo>
                    <a:pt x="1004" y="635"/>
                    <a:pt x="1033" y="689"/>
                    <a:pt x="1049" y="748"/>
                  </a:cubicBezTo>
                  <a:cubicBezTo>
                    <a:pt x="1044" y="794"/>
                    <a:pt x="1032" y="840"/>
                    <a:pt x="1032" y="886"/>
                  </a:cubicBezTo>
                  <a:cubicBezTo>
                    <a:pt x="1032" y="915"/>
                    <a:pt x="1040" y="943"/>
                    <a:pt x="1040" y="972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082" name="Freeform 15"/>
            <p:cNvSpPr>
              <a:spLocks/>
            </p:cNvSpPr>
            <p:nvPr/>
          </p:nvSpPr>
          <p:spPr bwMode="auto">
            <a:xfrm>
              <a:off x="3284" y="800"/>
              <a:ext cx="791" cy="773"/>
            </a:xfrm>
            <a:custGeom>
              <a:avLst/>
              <a:gdLst>
                <a:gd name="T0" fmla="*/ 0 w 791"/>
                <a:gd name="T1" fmla="*/ 111 h 773"/>
                <a:gd name="T2" fmla="*/ 163 w 791"/>
                <a:gd name="T3" fmla="*/ 77 h 773"/>
                <a:gd name="T4" fmla="*/ 542 w 791"/>
                <a:gd name="T5" fmla="*/ 0 h 773"/>
                <a:gd name="T6" fmla="*/ 791 w 791"/>
                <a:gd name="T7" fmla="*/ 180 h 773"/>
                <a:gd name="T8" fmla="*/ 714 w 791"/>
                <a:gd name="T9" fmla="*/ 343 h 773"/>
                <a:gd name="T10" fmla="*/ 679 w 791"/>
                <a:gd name="T11" fmla="*/ 386 h 773"/>
                <a:gd name="T12" fmla="*/ 636 w 791"/>
                <a:gd name="T13" fmla="*/ 429 h 773"/>
                <a:gd name="T14" fmla="*/ 567 w 791"/>
                <a:gd name="T15" fmla="*/ 550 h 773"/>
                <a:gd name="T16" fmla="*/ 507 w 791"/>
                <a:gd name="T17" fmla="*/ 687 h 773"/>
                <a:gd name="T18" fmla="*/ 447 w 791"/>
                <a:gd name="T19" fmla="*/ 747 h 773"/>
                <a:gd name="T20" fmla="*/ 430 w 791"/>
                <a:gd name="T21" fmla="*/ 765 h 773"/>
                <a:gd name="T22" fmla="*/ 404 w 791"/>
                <a:gd name="T23" fmla="*/ 773 h 77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91"/>
                <a:gd name="T37" fmla="*/ 0 h 773"/>
                <a:gd name="T38" fmla="*/ 791 w 791"/>
                <a:gd name="T39" fmla="*/ 773 h 77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91" h="773">
                  <a:moveTo>
                    <a:pt x="0" y="111"/>
                  </a:moveTo>
                  <a:cubicBezTo>
                    <a:pt x="55" y="89"/>
                    <a:pt x="104" y="84"/>
                    <a:pt x="163" y="77"/>
                  </a:cubicBezTo>
                  <a:cubicBezTo>
                    <a:pt x="288" y="45"/>
                    <a:pt x="415" y="39"/>
                    <a:pt x="542" y="0"/>
                  </a:cubicBezTo>
                  <a:cubicBezTo>
                    <a:pt x="627" y="58"/>
                    <a:pt x="741" y="80"/>
                    <a:pt x="791" y="180"/>
                  </a:cubicBezTo>
                  <a:cubicBezTo>
                    <a:pt x="767" y="249"/>
                    <a:pt x="772" y="285"/>
                    <a:pt x="714" y="343"/>
                  </a:cubicBezTo>
                  <a:cubicBezTo>
                    <a:pt x="643" y="414"/>
                    <a:pt x="756" y="299"/>
                    <a:pt x="679" y="386"/>
                  </a:cubicBezTo>
                  <a:cubicBezTo>
                    <a:pt x="666" y="401"/>
                    <a:pt x="636" y="429"/>
                    <a:pt x="636" y="429"/>
                  </a:cubicBezTo>
                  <a:cubicBezTo>
                    <a:pt x="625" y="464"/>
                    <a:pt x="587" y="517"/>
                    <a:pt x="567" y="550"/>
                  </a:cubicBezTo>
                  <a:cubicBezTo>
                    <a:pt x="555" y="600"/>
                    <a:pt x="530" y="642"/>
                    <a:pt x="507" y="687"/>
                  </a:cubicBezTo>
                  <a:cubicBezTo>
                    <a:pt x="494" y="712"/>
                    <a:pt x="467" y="727"/>
                    <a:pt x="447" y="747"/>
                  </a:cubicBezTo>
                  <a:cubicBezTo>
                    <a:pt x="441" y="753"/>
                    <a:pt x="437" y="761"/>
                    <a:pt x="430" y="765"/>
                  </a:cubicBezTo>
                  <a:cubicBezTo>
                    <a:pt x="422" y="770"/>
                    <a:pt x="404" y="773"/>
                    <a:pt x="404" y="773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083" name="Freeform 16"/>
            <p:cNvSpPr>
              <a:spLocks/>
            </p:cNvSpPr>
            <p:nvPr/>
          </p:nvSpPr>
          <p:spPr bwMode="auto">
            <a:xfrm>
              <a:off x="4075" y="997"/>
              <a:ext cx="431" cy="1496"/>
            </a:xfrm>
            <a:custGeom>
              <a:avLst/>
              <a:gdLst>
                <a:gd name="T0" fmla="*/ 0 w 431"/>
                <a:gd name="T1" fmla="*/ 0 h 1496"/>
                <a:gd name="T2" fmla="*/ 146 w 431"/>
                <a:gd name="T3" fmla="*/ 121 h 1496"/>
                <a:gd name="T4" fmla="*/ 172 w 431"/>
                <a:gd name="T5" fmla="*/ 232 h 1496"/>
                <a:gd name="T6" fmla="*/ 198 w 431"/>
                <a:gd name="T7" fmla="*/ 361 h 1496"/>
                <a:gd name="T8" fmla="*/ 258 w 431"/>
                <a:gd name="T9" fmla="*/ 542 h 1496"/>
                <a:gd name="T10" fmla="*/ 344 w 431"/>
                <a:gd name="T11" fmla="*/ 645 h 1496"/>
                <a:gd name="T12" fmla="*/ 430 w 431"/>
                <a:gd name="T13" fmla="*/ 791 h 1496"/>
                <a:gd name="T14" fmla="*/ 413 w 431"/>
                <a:gd name="T15" fmla="*/ 972 h 1496"/>
                <a:gd name="T16" fmla="*/ 198 w 431"/>
                <a:gd name="T17" fmla="*/ 1281 h 1496"/>
                <a:gd name="T18" fmla="*/ 129 w 431"/>
                <a:gd name="T19" fmla="*/ 1376 h 1496"/>
                <a:gd name="T20" fmla="*/ 86 w 431"/>
                <a:gd name="T21" fmla="*/ 1496 h 149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31"/>
                <a:gd name="T34" fmla="*/ 0 h 1496"/>
                <a:gd name="T35" fmla="*/ 431 w 431"/>
                <a:gd name="T36" fmla="*/ 1496 h 149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31" h="1496">
                  <a:moveTo>
                    <a:pt x="0" y="0"/>
                  </a:moveTo>
                  <a:cubicBezTo>
                    <a:pt x="66" y="18"/>
                    <a:pt x="105" y="69"/>
                    <a:pt x="146" y="121"/>
                  </a:cubicBezTo>
                  <a:cubicBezTo>
                    <a:pt x="159" y="157"/>
                    <a:pt x="162" y="195"/>
                    <a:pt x="172" y="232"/>
                  </a:cubicBezTo>
                  <a:cubicBezTo>
                    <a:pt x="178" y="280"/>
                    <a:pt x="186" y="316"/>
                    <a:pt x="198" y="361"/>
                  </a:cubicBezTo>
                  <a:cubicBezTo>
                    <a:pt x="206" y="420"/>
                    <a:pt x="213" y="497"/>
                    <a:pt x="258" y="542"/>
                  </a:cubicBezTo>
                  <a:cubicBezTo>
                    <a:pt x="290" y="574"/>
                    <a:pt x="315" y="611"/>
                    <a:pt x="344" y="645"/>
                  </a:cubicBezTo>
                  <a:cubicBezTo>
                    <a:pt x="399" y="708"/>
                    <a:pt x="409" y="710"/>
                    <a:pt x="430" y="791"/>
                  </a:cubicBezTo>
                  <a:cubicBezTo>
                    <a:pt x="425" y="871"/>
                    <a:pt x="431" y="909"/>
                    <a:pt x="413" y="972"/>
                  </a:cubicBezTo>
                  <a:cubicBezTo>
                    <a:pt x="383" y="1078"/>
                    <a:pt x="269" y="1199"/>
                    <a:pt x="198" y="1281"/>
                  </a:cubicBezTo>
                  <a:cubicBezTo>
                    <a:pt x="171" y="1313"/>
                    <a:pt x="159" y="1346"/>
                    <a:pt x="129" y="1376"/>
                  </a:cubicBezTo>
                  <a:cubicBezTo>
                    <a:pt x="124" y="1427"/>
                    <a:pt x="135" y="1473"/>
                    <a:pt x="86" y="1496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084" name="Text Box 17"/>
            <p:cNvSpPr txBox="1">
              <a:spLocks noChangeArrowheads="1"/>
            </p:cNvSpPr>
            <p:nvPr/>
          </p:nvSpPr>
          <p:spPr bwMode="auto">
            <a:xfrm>
              <a:off x="2949" y="1213"/>
              <a:ext cx="464" cy="32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/>
                <a:t>soil1</a:t>
              </a:r>
              <a:endParaRPr lang="en-AU" sz="2000"/>
            </a:p>
          </p:txBody>
        </p:sp>
        <p:sp>
          <p:nvSpPr>
            <p:cNvPr id="88085" name="Text Box 18"/>
            <p:cNvSpPr txBox="1">
              <a:spLocks noChangeArrowheads="1"/>
            </p:cNvSpPr>
            <p:nvPr/>
          </p:nvSpPr>
          <p:spPr bwMode="auto">
            <a:xfrm>
              <a:off x="3526" y="913"/>
              <a:ext cx="464" cy="32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/>
                <a:t>soil2</a:t>
              </a:r>
              <a:endParaRPr lang="en-AU" sz="2000"/>
            </a:p>
          </p:txBody>
        </p:sp>
        <p:sp>
          <p:nvSpPr>
            <p:cNvPr id="88086" name="Text Box 19"/>
            <p:cNvSpPr txBox="1">
              <a:spLocks noChangeArrowheads="1"/>
            </p:cNvSpPr>
            <p:nvPr/>
          </p:nvSpPr>
          <p:spPr bwMode="auto">
            <a:xfrm>
              <a:off x="3863" y="1576"/>
              <a:ext cx="464" cy="32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/>
                <a:t>soil3</a:t>
              </a:r>
              <a:endParaRPr lang="en-AU" sz="2000"/>
            </a:p>
          </p:txBody>
        </p:sp>
        <p:sp>
          <p:nvSpPr>
            <p:cNvPr id="88087" name="Text Box 20"/>
            <p:cNvSpPr txBox="1">
              <a:spLocks noChangeArrowheads="1"/>
            </p:cNvSpPr>
            <p:nvPr/>
          </p:nvSpPr>
          <p:spPr bwMode="auto">
            <a:xfrm>
              <a:off x="3220" y="2016"/>
              <a:ext cx="464" cy="32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/>
                <a:t>soil4</a:t>
              </a:r>
              <a:endParaRPr lang="en-AU" sz="2000"/>
            </a:p>
          </p:txBody>
        </p:sp>
      </p:grpSp>
      <p:sp>
        <p:nvSpPr>
          <p:cNvPr id="88071" name="Freeform 21"/>
          <p:cNvSpPr>
            <a:spLocks/>
          </p:cNvSpPr>
          <p:nvPr/>
        </p:nvSpPr>
        <p:spPr bwMode="auto">
          <a:xfrm>
            <a:off x="6294438" y="2260600"/>
            <a:ext cx="1536700" cy="862013"/>
          </a:xfrm>
          <a:custGeom>
            <a:avLst/>
            <a:gdLst>
              <a:gd name="T0" fmla="*/ 0 w 1149"/>
              <a:gd name="T1" fmla="*/ 154 h 694"/>
              <a:gd name="T2" fmla="*/ 566 w 1149"/>
              <a:gd name="T3" fmla="*/ 694 h 694"/>
              <a:gd name="T4" fmla="*/ 1149 w 1149"/>
              <a:gd name="T5" fmla="*/ 574 h 694"/>
              <a:gd name="T6" fmla="*/ 1123 w 1149"/>
              <a:gd name="T7" fmla="*/ 34 h 694"/>
              <a:gd name="T8" fmla="*/ 678 w 1149"/>
              <a:gd name="T9" fmla="*/ 0 h 694"/>
              <a:gd name="T10" fmla="*/ 0 w 1149"/>
              <a:gd name="T11" fmla="*/ 154 h 69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49"/>
              <a:gd name="T19" fmla="*/ 0 h 694"/>
              <a:gd name="T20" fmla="*/ 1149 w 1149"/>
              <a:gd name="T21" fmla="*/ 694 h 69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49" h="694">
                <a:moveTo>
                  <a:pt x="0" y="154"/>
                </a:moveTo>
                <a:lnTo>
                  <a:pt x="566" y="694"/>
                </a:lnTo>
                <a:lnTo>
                  <a:pt x="1149" y="574"/>
                </a:lnTo>
                <a:lnTo>
                  <a:pt x="1123" y="34"/>
                </a:lnTo>
                <a:lnTo>
                  <a:pt x="678" y="0"/>
                </a:lnTo>
                <a:lnTo>
                  <a:pt x="0" y="154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72" name="Freeform 22"/>
          <p:cNvSpPr>
            <a:spLocks/>
          </p:cNvSpPr>
          <p:nvPr/>
        </p:nvSpPr>
        <p:spPr bwMode="auto">
          <a:xfrm>
            <a:off x="6924675" y="2303463"/>
            <a:ext cx="1317625" cy="1820862"/>
          </a:xfrm>
          <a:custGeom>
            <a:avLst/>
            <a:gdLst>
              <a:gd name="T0" fmla="*/ 668 w 985"/>
              <a:gd name="T1" fmla="*/ 0 h 1466"/>
              <a:gd name="T2" fmla="*/ 985 w 985"/>
              <a:gd name="T3" fmla="*/ 600 h 1466"/>
              <a:gd name="T4" fmla="*/ 985 w 985"/>
              <a:gd name="T5" fmla="*/ 1020 h 1466"/>
              <a:gd name="T6" fmla="*/ 0 w 985"/>
              <a:gd name="T7" fmla="*/ 1466 h 1466"/>
              <a:gd name="T8" fmla="*/ 0 60000 65536"/>
              <a:gd name="T9" fmla="*/ 0 60000 65536"/>
              <a:gd name="T10" fmla="*/ 0 60000 65536"/>
              <a:gd name="T11" fmla="*/ 0 60000 65536"/>
              <a:gd name="T12" fmla="*/ 0 w 985"/>
              <a:gd name="T13" fmla="*/ 0 h 1466"/>
              <a:gd name="T14" fmla="*/ 985 w 985"/>
              <a:gd name="T15" fmla="*/ 1466 h 14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5" h="1466">
                <a:moveTo>
                  <a:pt x="668" y="0"/>
                </a:moveTo>
                <a:lnTo>
                  <a:pt x="985" y="600"/>
                </a:lnTo>
                <a:lnTo>
                  <a:pt x="985" y="1020"/>
                </a:lnTo>
                <a:lnTo>
                  <a:pt x="0" y="146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73" name="Freeform 23"/>
          <p:cNvSpPr>
            <a:spLocks/>
          </p:cNvSpPr>
          <p:nvPr/>
        </p:nvSpPr>
        <p:spPr bwMode="auto">
          <a:xfrm>
            <a:off x="6386513" y="3560763"/>
            <a:ext cx="1855787" cy="841375"/>
          </a:xfrm>
          <a:custGeom>
            <a:avLst/>
            <a:gdLst>
              <a:gd name="T0" fmla="*/ 0 w 1388"/>
              <a:gd name="T1" fmla="*/ 591 h 677"/>
              <a:gd name="T2" fmla="*/ 1191 w 1388"/>
              <a:gd name="T3" fmla="*/ 677 h 677"/>
              <a:gd name="T4" fmla="*/ 1388 w 1388"/>
              <a:gd name="T5" fmla="*/ 0 h 677"/>
              <a:gd name="T6" fmla="*/ 0 60000 65536"/>
              <a:gd name="T7" fmla="*/ 0 60000 65536"/>
              <a:gd name="T8" fmla="*/ 0 60000 65536"/>
              <a:gd name="T9" fmla="*/ 0 w 1388"/>
              <a:gd name="T10" fmla="*/ 0 h 677"/>
              <a:gd name="T11" fmla="*/ 1388 w 1388"/>
              <a:gd name="T12" fmla="*/ 677 h 6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8" h="677">
                <a:moveTo>
                  <a:pt x="0" y="591"/>
                </a:moveTo>
                <a:lnTo>
                  <a:pt x="1191" y="677"/>
                </a:lnTo>
                <a:lnTo>
                  <a:pt x="138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74" name="Freeform 24"/>
          <p:cNvSpPr>
            <a:spLocks/>
          </p:cNvSpPr>
          <p:nvPr/>
        </p:nvSpPr>
        <p:spPr bwMode="auto">
          <a:xfrm>
            <a:off x="5813425" y="2441575"/>
            <a:ext cx="1238250" cy="1854200"/>
          </a:xfrm>
          <a:custGeom>
            <a:avLst/>
            <a:gdLst>
              <a:gd name="T0" fmla="*/ 925 w 925"/>
              <a:gd name="T1" fmla="*/ 540 h 1491"/>
              <a:gd name="T2" fmla="*/ 848 w 925"/>
              <a:gd name="T3" fmla="*/ 1354 h 1491"/>
              <a:gd name="T4" fmla="*/ 437 w 925"/>
              <a:gd name="T5" fmla="*/ 1491 h 1491"/>
              <a:gd name="T6" fmla="*/ 162 w 925"/>
              <a:gd name="T7" fmla="*/ 1234 h 1491"/>
              <a:gd name="T8" fmla="*/ 0 w 925"/>
              <a:gd name="T9" fmla="*/ 1311 h 1491"/>
              <a:gd name="T10" fmla="*/ 359 w 925"/>
              <a:gd name="T11" fmla="*/ 0 h 149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25"/>
              <a:gd name="T19" fmla="*/ 0 h 1491"/>
              <a:gd name="T20" fmla="*/ 925 w 925"/>
              <a:gd name="T21" fmla="*/ 1491 h 149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25" h="1491">
                <a:moveTo>
                  <a:pt x="925" y="540"/>
                </a:moveTo>
                <a:lnTo>
                  <a:pt x="848" y="1354"/>
                </a:lnTo>
                <a:lnTo>
                  <a:pt x="437" y="1491"/>
                </a:lnTo>
                <a:lnTo>
                  <a:pt x="162" y="1234"/>
                </a:lnTo>
                <a:lnTo>
                  <a:pt x="0" y="1311"/>
                </a:lnTo>
                <a:lnTo>
                  <a:pt x="359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75" name="Freeform 25"/>
          <p:cNvSpPr>
            <a:spLocks/>
          </p:cNvSpPr>
          <p:nvPr/>
        </p:nvSpPr>
        <p:spPr bwMode="auto">
          <a:xfrm>
            <a:off x="5676900" y="2822575"/>
            <a:ext cx="2341563" cy="1963738"/>
          </a:xfrm>
          <a:custGeom>
            <a:avLst/>
            <a:gdLst>
              <a:gd name="T0" fmla="*/ 86 w 1591"/>
              <a:gd name="T1" fmla="*/ 0 h 1599"/>
              <a:gd name="T2" fmla="*/ 0 w 1591"/>
              <a:gd name="T3" fmla="*/ 843 h 1599"/>
              <a:gd name="T4" fmla="*/ 473 w 1591"/>
              <a:gd name="T5" fmla="*/ 1264 h 1599"/>
              <a:gd name="T6" fmla="*/ 851 w 1591"/>
              <a:gd name="T7" fmla="*/ 1144 h 1599"/>
              <a:gd name="T8" fmla="*/ 1006 w 1591"/>
              <a:gd name="T9" fmla="*/ 1599 h 1599"/>
              <a:gd name="T10" fmla="*/ 1591 w 1591"/>
              <a:gd name="T11" fmla="*/ 1316 h 1599"/>
              <a:gd name="T12" fmla="*/ 1264 w 1591"/>
              <a:gd name="T13" fmla="*/ 688 h 1599"/>
              <a:gd name="T14" fmla="*/ 267 w 1591"/>
              <a:gd name="T15" fmla="*/ 723 h 1599"/>
              <a:gd name="T16" fmla="*/ 86 w 1591"/>
              <a:gd name="T17" fmla="*/ 0 h 159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91"/>
              <a:gd name="T28" fmla="*/ 0 h 1599"/>
              <a:gd name="T29" fmla="*/ 1591 w 1591"/>
              <a:gd name="T30" fmla="*/ 1599 h 159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91" h="1599">
                <a:moveTo>
                  <a:pt x="86" y="0"/>
                </a:moveTo>
                <a:lnTo>
                  <a:pt x="0" y="843"/>
                </a:lnTo>
                <a:lnTo>
                  <a:pt x="473" y="1264"/>
                </a:lnTo>
                <a:lnTo>
                  <a:pt x="851" y="1144"/>
                </a:lnTo>
                <a:lnTo>
                  <a:pt x="1006" y="1599"/>
                </a:lnTo>
                <a:lnTo>
                  <a:pt x="1591" y="1316"/>
                </a:lnTo>
                <a:lnTo>
                  <a:pt x="1264" y="688"/>
                </a:lnTo>
                <a:lnTo>
                  <a:pt x="267" y="723"/>
                </a:lnTo>
                <a:lnTo>
                  <a:pt x="86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76" name="Freeform 26"/>
          <p:cNvSpPr>
            <a:spLocks/>
          </p:cNvSpPr>
          <p:nvPr/>
        </p:nvSpPr>
        <p:spPr bwMode="auto">
          <a:xfrm>
            <a:off x="5803900" y="2486025"/>
            <a:ext cx="1543050" cy="1192213"/>
          </a:xfrm>
          <a:custGeom>
            <a:avLst/>
            <a:gdLst>
              <a:gd name="T0" fmla="*/ 0 w 1049"/>
              <a:gd name="T1" fmla="*/ 284 h 972"/>
              <a:gd name="T2" fmla="*/ 172 w 1049"/>
              <a:gd name="T3" fmla="*/ 181 h 972"/>
              <a:gd name="T4" fmla="*/ 206 w 1049"/>
              <a:gd name="T5" fmla="*/ 155 h 972"/>
              <a:gd name="T6" fmla="*/ 224 w 1049"/>
              <a:gd name="T7" fmla="*/ 138 h 972"/>
              <a:gd name="T8" fmla="*/ 430 w 1049"/>
              <a:gd name="T9" fmla="*/ 52 h 972"/>
              <a:gd name="T10" fmla="*/ 602 w 1049"/>
              <a:gd name="T11" fmla="*/ 0 h 972"/>
              <a:gd name="T12" fmla="*/ 748 w 1049"/>
              <a:gd name="T13" fmla="*/ 112 h 972"/>
              <a:gd name="T14" fmla="*/ 860 w 1049"/>
              <a:gd name="T15" fmla="*/ 250 h 972"/>
              <a:gd name="T16" fmla="*/ 920 w 1049"/>
              <a:gd name="T17" fmla="*/ 336 h 972"/>
              <a:gd name="T18" fmla="*/ 954 w 1049"/>
              <a:gd name="T19" fmla="*/ 387 h 972"/>
              <a:gd name="T20" fmla="*/ 989 w 1049"/>
              <a:gd name="T21" fmla="*/ 576 h 972"/>
              <a:gd name="T22" fmla="*/ 1049 w 1049"/>
              <a:gd name="T23" fmla="*/ 748 h 972"/>
              <a:gd name="T24" fmla="*/ 1032 w 1049"/>
              <a:gd name="T25" fmla="*/ 886 h 972"/>
              <a:gd name="T26" fmla="*/ 1040 w 1049"/>
              <a:gd name="T27" fmla="*/ 972 h 97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049"/>
              <a:gd name="T43" fmla="*/ 0 h 972"/>
              <a:gd name="T44" fmla="*/ 1049 w 1049"/>
              <a:gd name="T45" fmla="*/ 972 h 97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049" h="972">
                <a:moveTo>
                  <a:pt x="0" y="284"/>
                </a:moveTo>
                <a:cubicBezTo>
                  <a:pt x="56" y="240"/>
                  <a:pt x="107" y="213"/>
                  <a:pt x="172" y="181"/>
                </a:cubicBezTo>
                <a:cubicBezTo>
                  <a:pt x="185" y="175"/>
                  <a:pt x="195" y="164"/>
                  <a:pt x="206" y="155"/>
                </a:cubicBezTo>
                <a:cubicBezTo>
                  <a:pt x="212" y="150"/>
                  <a:pt x="217" y="142"/>
                  <a:pt x="224" y="138"/>
                </a:cubicBezTo>
                <a:cubicBezTo>
                  <a:pt x="286" y="102"/>
                  <a:pt x="360" y="69"/>
                  <a:pt x="430" y="52"/>
                </a:cubicBezTo>
                <a:cubicBezTo>
                  <a:pt x="484" y="25"/>
                  <a:pt x="543" y="10"/>
                  <a:pt x="602" y="0"/>
                </a:cubicBezTo>
                <a:cubicBezTo>
                  <a:pt x="682" y="27"/>
                  <a:pt x="695" y="53"/>
                  <a:pt x="748" y="112"/>
                </a:cubicBezTo>
                <a:cubicBezTo>
                  <a:pt x="790" y="159"/>
                  <a:pt x="825" y="196"/>
                  <a:pt x="860" y="250"/>
                </a:cubicBezTo>
                <a:cubicBezTo>
                  <a:pt x="879" y="279"/>
                  <a:pt x="901" y="307"/>
                  <a:pt x="920" y="336"/>
                </a:cubicBezTo>
                <a:cubicBezTo>
                  <a:pt x="931" y="353"/>
                  <a:pt x="954" y="387"/>
                  <a:pt x="954" y="387"/>
                </a:cubicBezTo>
                <a:cubicBezTo>
                  <a:pt x="970" y="449"/>
                  <a:pt x="974" y="513"/>
                  <a:pt x="989" y="576"/>
                </a:cubicBezTo>
                <a:cubicBezTo>
                  <a:pt x="1004" y="635"/>
                  <a:pt x="1033" y="689"/>
                  <a:pt x="1049" y="748"/>
                </a:cubicBezTo>
                <a:cubicBezTo>
                  <a:pt x="1044" y="794"/>
                  <a:pt x="1032" y="840"/>
                  <a:pt x="1032" y="886"/>
                </a:cubicBezTo>
                <a:cubicBezTo>
                  <a:pt x="1032" y="915"/>
                  <a:pt x="1040" y="943"/>
                  <a:pt x="1040" y="97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77" name="Freeform 27"/>
          <p:cNvSpPr>
            <a:spLocks/>
          </p:cNvSpPr>
          <p:nvPr/>
        </p:nvSpPr>
        <p:spPr bwMode="auto">
          <a:xfrm>
            <a:off x="6713538" y="2349500"/>
            <a:ext cx="1165225" cy="949325"/>
          </a:xfrm>
          <a:custGeom>
            <a:avLst/>
            <a:gdLst>
              <a:gd name="T0" fmla="*/ 0 w 791"/>
              <a:gd name="T1" fmla="*/ 111 h 773"/>
              <a:gd name="T2" fmla="*/ 163 w 791"/>
              <a:gd name="T3" fmla="*/ 77 h 773"/>
              <a:gd name="T4" fmla="*/ 542 w 791"/>
              <a:gd name="T5" fmla="*/ 0 h 773"/>
              <a:gd name="T6" fmla="*/ 791 w 791"/>
              <a:gd name="T7" fmla="*/ 180 h 773"/>
              <a:gd name="T8" fmla="*/ 714 w 791"/>
              <a:gd name="T9" fmla="*/ 343 h 773"/>
              <a:gd name="T10" fmla="*/ 679 w 791"/>
              <a:gd name="T11" fmla="*/ 386 h 773"/>
              <a:gd name="T12" fmla="*/ 636 w 791"/>
              <a:gd name="T13" fmla="*/ 429 h 773"/>
              <a:gd name="T14" fmla="*/ 567 w 791"/>
              <a:gd name="T15" fmla="*/ 550 h 773"/>
              <a:gd name="T16" fmla="*/ 507 w 791"/>
              <a:gd name="T17" fmla="*/ 687 h 773"/>
              <a:gd name="T18" fmla="*/ 447 w 791"/>
              <a:gd name="T19" fmla="*/ 747 h 773"/>
              <a:gd name="T20" fmla="*/ 430 w 791"/>
              <a:gd name="T21" fmla="*/ 765 h 773"/>
              <a:gd name="T22" fmla="*/ 404 w 791"/>
              <a:gd name="T23" fmla="*/ 773 h 77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91"/>
              <a:gd name="T37" fmla="*/ 0 h 773"/>
              <a:gd name="T38" fmla="*/ 791 w 791"/>
              <a:gd name="T39" fmla="*/ 773 h 77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91" h="773">
                <a:moveTo>
                  <a:pt x="0" y="111"/>
                </a:moveTo>
                <a:cubicBezTo>
                  <a:pt x="55" y="89"/>
                  <a:pt x="104" y="84"/>
                  <a:pt x="163" y="77"/>
                </a:cubicBezTo>
                <a:cubicBezTo>
                  <a:pt x="288" y="45"/>
                  <a:pt x="415" y="39"/>
                  <a:pt x="542" y="0"/>
                </a:cubicBezTo>
                <a:cubicBezTo>
                  <a:pt x="627" y="58"/>
                  <a:pt x="741" y="80"/>
                  <a:pt x="791" y="180"/>
                </a:cubicBezTo>
                <a:cubicBezTo>
                  <a:pt x="767" y="249"/>
                  <a:pt x="772" y="285"/>
                  <a:pt x="714" y="343"/>
                </a:cubicBezTo>
                <a:cubicBezTo>
                  <a:pt x="643" y="414"/>
                  <a:pt x="756" y="299"/>
                  <a:pt x="679" y="386"/>
                </a:cubicBezTo>
                <a:cubicBezTo>
                  <a:pt x="666" y="401"/>
                  <a:pt x="636" y="429"/>
                  <a:pt x="636" y="429"/>
                </a:cubicBezTo>
                <a:cubicBezTo>
                  <a:pt x="625" y="464"/>
                  <a:pt x="587" y="517"/>
                  <a:pt x="567" y="550"/>
                </a:cubicBezTo>
                <a:cubicBezTo>
                  <a:pt x="555" y="600"/>
                  <a:pt x="530" y="642"/>
                  <a:pt x="507" y="687"/>
                </a:cubicBezTo>
                <a:cubicBezTo>
                  <a:pt x="494" y="712"/>
                  <a:pt x="467" y="727"/>
                  <a:pt x="447" y="747"/>
                </a:cubicBezTo>
                <a:cubicBezTo>
                  <a:pt x="441" y="753"/>
                  <a:pt x="437" y="761"/>
                  <a:pt x="430" y="765"/>
                </a:cubicBezTo>
                <a:cubicBezTo>
                  <a:pt x="422" y="770"/>
                  <a:pt x="404" y="773"/>
                  <a:pt x="404" y="773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78" name="Freeform 28"/>
          <p:cNvSpPr>
            <a:spLocks/>
          </p:cNvSpPr>
          <p:nvPr/>
        </p:nvSpPr>
        <p:spPr bwMode="auto">
          <a:xfrm>
            <a:off x="7878763" y="2590800"/>
            <a:ext cx="633412" cy="1836738"/>
          </a:xfrm>
          <a:custGeom>
            <a:avLst/>
            <a:gdLst>
              <a:gd name="T0" fmla="*/ 0 w 431"/>
              <a:gd name="T1" fmla="*/ 0 h 1496"/>
              <a:gd name="T2" fmla="*/ 146 w 431"/>
              <a:gd name="T3" fmla="*/ 121 h 1496"/>
              <a:gd name="T4" fmla="*/ 172 w 431"/>
              <a:gd name="T5" fmla="*/ 232 h 1496"/>
              <a:gd name="T6" fmla="*/ 198 w 431"/>
              <a:gd name="T7" fmla="*/ 361 h 1496"/>
              <a:gd name="T8" fmla="*/ 258 w 431"/>
              <a:gd name="T9" fmla="*/ 542 h 1496"/>
              <a:gd name="T10" fmla="*/ 344 w 431"/>
              <a:gd name="T11" fmla="*/ 645 h 1496"/>
              <a:gd name="T12" fmla="*/ 430 w 431"/>
              <a:gd name="T13" fmla="*/ 791 h 1496"/>
              <a:gd name="T14" fmla="*/ 413 w 431"/>
              <a:gd name="T15" fmla="*/ 972 h 1496"/>
              <a:gd name="T16" fmla="*/ 198 w 431"/>
              <a:gd name="T17" fmla="*/ 1281 h 1496"/>
              <a:gd name="T18" fmla="*/ 129 w 431"/>
              <a:gd name="T19" fmla="*/ 1376 h 1496"/>
              <a:gd name="T20" fmla="*/ 86 w 431"/>
              <a:gd name="T21" fmla="*/ 1496 h 149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431"/>
              <a:gd name="T34" fmla="*/ 0 h 1496"/>
              <a:gd name="T35" fmla="*/ 431 w 431"/>
              <a:gd name="T36" fmla="*/ 1496 h 149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431" h="1496">
                <a:moveTo>
                  <a:pt x="0" y="0"/>
                </a:moveTo>
                <a:cubicBezTo>
                  <a:pt x="66" y="18"/>
                  <a:pt x="105" y="69"/>
                  <a:pt x="146" y="121"/>
                </a:cubicBezTo>
                <a:cubicBezTo>
                  <a:pt x="159" y="157"/>
                  <a:pt x="162" y="195"/>
                  <a:pt x="172" y="232"/>
                </a:cubicBezTo>
                <a:cubicBezTo>
                  <a:pt x="178" y="280"/>
                  <a:pt x="186" y="316"/>
                  <a:pt x="198" y="361"/>
                </a:cubicBezTo>
                <a:cubicBezTo>
                  <a:pt x="206" y="420"/>
                  <a:pt x="213" y="497"/>
                  <a:pt x="258" y="542"/>
                </a:cubicBezTo>
                <a:cubicBezTo>
                  <a:pt x="290" y="574"/>
                  <a:pt x="315" y="611"/>
                  <a:pt x="344" y="645"/>
                </a:cubicBezTo>
                <a:cubicBezTo>
                  <a:pt x="399" y="708"/>
                  <a:pt x="409" y="710"/>
                  <a:pt x="430" y="791"/>
                </a:cubicBezTo>
                <a:cubicBezTo>
                  <a:pt x="425" y="871"/>
                  <a:pt x="431" y="909"/>
                  <a:pt x="413" y="972"/>
                </a:cubicBezTo>
                <a:cubicBezTo>
                  <a:pt x="383" y="1078"/>
                  <a:pt x="269" y="1199"/>
                  <a:pt x="198" y="1281"/>
                </a:cubicBezTo>
                <a:cubicBezTo>
                  <a:pt x="171" y="1313"/>
                  <a:pt x="159" y="1346"/>
                  <a:pt x="129" y="1376"/>
                </a:cubicBezTo>
                <a:cubicBezTo>
                  <a:pt x="124" y="1427"/>
                  <a:pt x="135" y="1473"/>
                  <a:pt x="86" y="149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79" name="Text Box 29"/>
          <p:cNvSpPr txBox="1">
            <a:spLocks noChangeArrowheads="1"/>
          </p:cNvSpPr>
          <p:nvPr/>
        </p:nvSpPr>
        <p:spPr bwMode="auto">
          <a:xfrm>
            <a:off x="6080125" y="2951163"/>
            <a:ext cx="930275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AU" sz="2000"/>
              <a:t>Wheat/soil1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Spatial Query Language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AU" dirty="0"/>
              <a:t>CREATE TABLE ROADS</a:t>
            </a:r>
          </a:p>
          <a:p>
            <a:pPr lvl="2"/>
            <a:r>
              <a:rPr lang="en-AU" dirty="0"/>
              <a:t>(</a:t>
            </a:r>
            <a:r>
              <a:rPr lang="en-AU" dirty="0" err="1"/>
              <a:t>Road_id</a:t>
            </a:r>
            <a:r>
              <a:rPr lang="en-AU" dirty="0"/>
              <a:t> 		NUMBER,</a:t>
            </a:r>
          </a:p>
          <a:p>
            <a:pPr lvl="2"/>
            <a:r>
              <a:rPr lang="en-AU" dirty="0" err="1"/>
              <a:t>Road_name</a:t>
            </a:r>
            <a:r>
              <a:rPr lang="en-AU" dirty="0"/>
              <a:t> 	CHAR(30),</a:t>
            </a:r>
          </a:p>
          <a:p>
            <a:pPr lvl="2"/>
            <a:r>
              <a:rPr lang="en-AU" dirty="0" err="1"/>
              <a:t>Road_type</a:t>
            </a:r>
            <a:r>
              <a:rPr lang="en-AU" dirty="0"/>
              <a:t> 	CHAR(30),</a:t>
            </a:r>
          </a:p>
          <a:p>
            <a:pPr lvl="2"/>
            <a:r>
              <a:rPr lang="en-AU" dirty="0"/>
              <a:t>Route 		LINE_SEGMENT);</a:t>
            </a:r>
          </a:p>
          <a:p>
            <a:pPr lvl="2"/>
            <a:endParaRPr lang="en-AU" dirty="0"/>
          </a:p>
          <a:p>
            <a:pPr lvl="1"/>
            <a:r>
              <a:rPr lang="en-AU" dirty="0"/>
              <a:t>CREATE TABLE REGIONS</a:t>
            </a:r>
          </a:p>
          <a:p>
            <a:pPr lvl="2"/>
            <a:r>
              <a:rPr lang="en-AU" dirty="0"/>
              <a:t>(</a:t>
            </a:r>
            <a:r>
              <a:rPr lang="en-AU" dirty="0" err="1"/>
              <a:t>Region_id</a:t>
            </a:r>
            <a:r>
              <a:rPr lang="en-AU" dirty="0"/>
              <a:t> 	NUMBER,</a:t>
            </a:r>
          </a:p>
          <a:p>
            <a:pPr lvl="2"/>
            <a:r>
              <a:rPr lang="en-AU" dirty="0" err="1"/>
              <a:t>Region_name</a:t>
            </a:r>
            <a:r>
              <a:rPr lang="en-AU" dirty="0"/>
              <a:t> 	CHAR(30),</a:t>
            </a:r>
          </a:p>
          <a:p>
            <a:pPr lvl="2"/>
            <a:r>
              <a:rPr lang="en-AU" dirty="0" err="1"/>
              <a:t>Region_zip</a:t>
            </a:r>
            <a:r>
              <a:rPr lang="en-AU" dirty="0"/>
              <a:t> 	NUMBER,</a:t>
            </a:r>
          </a:p>
          <a:p>
            <a:pPr lvl="2"/>
            <a:r>
              <a:rPr lang="en-AU" dirty="0" err="1"/>
              <a:t>Region_Type</a:t>
            </a:r>
            <a:r>
              <a:rPr lang="en-AU" dirty="0"/>
              <a:t>	CHAR(30),</a:t>
            </a:r>
          </a:p>
          <a:p>
            <a:pPr lvl="2"/>
            <a:r>
              <a:rPr lang="en-AU" dirty="0"/>
              <a:t>Location 		POLYGON);</a:t>
            </a:r>
          </a:p>
          <a:p>
            <a:pPr lvl="2"/>
            <a:endParaRPr lang="en-AU" dirty="0"/>
          </a:p>
        </p:txBody>
      </p:sp>
      <p:sp>
        <p:nvSpPr>
          <p:cNvPr id="8192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EEDBA4D-B88E-B94E-88BE-4D463C58F943}" type="slidenum">
              <a:rPr lang="en-US"/>
              <a:pPr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498474" y="179388"/>
            <a:ext cx="8466013" cy="1116012"/>
          </a:xfrm>
        </p:spPr>
        <p:txBody>
          <a:bodyPr/>
          <a:lstStyle/>
          <a:p>
            <a:r>
              <a:rPr lang="en-AU" dirty="0"/>
              <a:t>Denoting SDT Values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0131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 rtlCol="0">
                <a:normAutofit/>
              </a:bodyPr>
              <a:lstStyle/>
              <a:p>
                <a:pPr lvl="2" fontAlgn="auto">
                  <a:lnSpc>
                    <a:spcPct val="90000"/>
                  </a:lnSpc>
                  <a:spcAft>
                    <a:spcPts val="0"/>
                  </a:spcAft>
                  <a:buFontTx/>
                  <a:buNone/>
                  <a:defRPr/>
                </a:pPr>
                <a:r>
                  <a:rPr lang="en-AU" b="1" dirty="0">
                    <a:solidFill>
                      <a:srgbClr val="0070C0"/>
                    </a:solidFill>
                  </a:rPr>
                  <a:t>SELECT</a:t>
                </a:r>
                <a:r>
                  <a:rPr lang="en-AU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Expression</a:t>
                </a:r>
              </a:p>
              <a:p>
                <a:pPr lvl="2" fontAlgn="auto">
                  <a:lnSpc>
                    <a:spcPct val="90000"/>
                  </a:lnSpc>
                  <a:spcAft>
                    <a:spcPts val="0"/>
                  </a:spcAft>
                  <a:buFontTx/>
                  <a:buNone/>
                  <a:defRPr/>
                </a:pPr>
                <a:r>
                  <a:rPr lang="en-AU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AU" b="1" dirty="0">
                    <a:solidFill>
                      <a:srgbClr val="0070C0"/>
                    </a:solidFill>
                  </a:rPr>
                  <a:t>FROM</a:t>
                </a:r>
                <a:r>
                  <a:rPr lang="en-AU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Table</a:t>
                </a:r>
                <a:endParaRPr lang="en-AU" dirty="0">
                  <a:solidFill>
                    <a:schemeClr val="accent1"/>
                  </a:solidFill>
                </a:endParaRPr>
              </a:p>
              <a:p>
                <a:pPr lvl="2" fontAlgn="auto">
                  <a:lnSpc>
                    <a:spcPct val="90000"/>
                  </a:lnSpc>
                  <a:spcAft>
                    <a:spcPts val="0"/>
                  </a:spcAft>
                  <a:buFontTx/>
                  <a:buNone/>
                  <a:defRPr/>
                </a:pPr>
                <a:r>
                  <a:rPr lang="en-AU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AU" b="1" dirty="0">
                    <a:solidFill>
                      <a:srgbClr val="0070C0"/>
                    </a:solidFill>
                  </a:rPr>
                  <a:t>WHERE</a:t>
                </a:r>
                <a:r>
                  <a:rPr lang="en-AU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Conditions</a:t>
                </a:r>
              </a:p>
              <a:p>
                <a:pPr fontAlgn="auto">
                  <a:lnSpc>
                    <a:spcPct val="90000"/>
                  </a:lnSpc>
                  <a:spcAft>
                    <a:spcPts val="0"/>
                  </a:spcAft>
                  <a:buFont typeface="Wingdings" pitchFamily="2" charset="2"/>
                  <a:buChar char="n"/>
                  <a:defRPr/>
                </a:pPr>
                <a:r>
                  <a:rPr lang="en-AU" sz="2000" dirty="0">
                    <a:solidFill>
                      <a:schemeClr val="tx1"/>
                    </a:solidFill>
                    <a:cs typeface="+mn-cs"/>
                  </a:rPr>
                  <a:t>Expression</a:t>
                </a:r>
              </a:p>
              <a:p>
                <a:pPr lvl="1">
                  <a:lnSpc>
                    <a:spcPct val="90000"/>
                  </a:lnSpc>
                  <a:defRPr/>
                </a:pPr>
                <a:r>
                  <a:rPr lang="en-AU" sz="1600" dirty="0">
                    <a:solidFill>
                      <a:schemeClr val="tx1"/>
                    </a:solidFill>
                    <a:cs typeface="+mn-cs"/>
                  </a:rPr>
                  <a:t>Column, Aggregation Function, Operations,…</a:t>
                </a:r>
              </a:p>
              <a:p>
                <a:pPr>
                  <a:lnSpc>
                    <a:spcPct val="90000"/>
                  </a:lnSpc>
                  <a:defRPr/>
                </a:pPr>
                <a:r>
                  <a:rPr lang="en-AU" sz="2000" dirty="0">
                    <a:solidFill>
                      <a:schemeClr val="tx1"/>
                    </a:solidFill>
                    <a:cs typeface="+mn-cs"/>
                  </a:rPr>
                  <a:t>Conditions</a:t>
                </a:r>
              </a:p>
              <a:p>
                <a:pPr lvl="1">
                  <a:lnSpc>
                    <a:spcPct val="90000"/>
                  </a:lnSpc>
                  <a:defRPr/>
                </a:pPr>
                <a:r>
                  <a:rPr lang="en-AU" sz="1600" dirty="0">
                    <a:solidFill>
                      <a:schemeClr val="tx1"/>
                    </a:solidFill>
                    <a:cs typeface="+mn-cs"/>
                  </a:rPr>
                  <a:t>Column1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cs"/>
                      </a:rPr>
                      <m:t>𝜃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lang="en-AU" sz="1600" dirty="0">
                    <a:solidFill>
                      <a:schemeClr val="tx1"/>
                    </a:solidFill>
                    <a:cs typeface="+mn-cs"/>
                  </a:rPr>
                  <a:t>Column2 / Constant</a:t>
                </a:r>
              </a:p>
              <a:p>
                <a:pPr lvl="1">
                  <a:lnSpc>
                    <a:spcPct val="90000"/>
                  </a:lnSpc>
                  <a:defRPr/>
                </a:pPr>
                <a:endParaRPr lang="en-AU" sz="1600" dirty="0">
                  <a:solidFill>
                    <a:schemeClr val="tx1"/>
                  </a:solidFill>
                  <a:cs typeface="+mn-cs"/>
                </a:endParaRPr>
              </a:p>
              <a:p>
                <a:pPr>
                  <a:lnSpc>
                    <a:spcPct val="90000"/>
                  </a:lnSpc>
                  <a:defRPr/>
                </a:pPr>
                <a:r>
                  <a:rPr lang="en-AU" sz="2000" dirty="0">
                    <a:solidFill>
                      <a:schemeClr val="tx1"/>
                    </a:solidFill>
                    <a:cs typeface="+mn-cs"/>
                  </a:rPr>
                  <a:t>How about Spatial Query?</a:t>
                </a:r>
              </a:p>
            </p:txBody>
          </p:sp>
        </mc:Choice>
        <mc:Fallback xmlns="">
          <p:sp>
            <p:nvSpPr>
              <p:cNvPr id="5601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" t="-12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1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59808A4-5350-6A44-B21E-B9F0D90822C3}" type="slidenum">
              <a:rPr lang="en-US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Why Spatial DBMS?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7556500" cy="4953000"/>
          </a:xfrm>
        </p:spPr>
        <p:txBody>
          <a:bodyPr/>
          <a:lstStyle/>
          <a:p>
            <a:r>
              <a:rPr lang="en-AU" dirty="0"/>
              <a:t>Increasing needs to store, search and use spatial data, together with other data, efficiently, enterprise-wide</a:t>
            </a:r>
          </a:p>
          <a:p>
            <a:pPr lvl="1"/>
            <a:r>
              <a:rPr lang="en-AU" b="1" dirty="0"/>
              <a:t>File system-based </a:t>
            </a:r>
            <a:r>
              <a:rPr lang="en-AU" dirty="0"/>
              <a:t>solutions are not good enough</a:t>
            </a:r>
          </a:p>
          <a:p>
            <a:pPr lvl="2"/>
            <a:r>
              <a:rPr lang="en-AU" dirty="0"/>
              <a:t>Hard to manage, search, share,…</a:t>
            </a:r>
          </a:p>
          <a:p>
            <a:pPr lvl="1"/>
            <a:r>
              <a:rPr lang="en-AU" b="1" dirty="0"/>
              <a:t>Application-based </a:t>
            </a:r>
            <a:r>
              <a:rPr lang="en-AU" dirty="0"/>
              <a:t>solutions are not good enough either</a:t>
            </a:r>
          </a:p>
          <a:p>
            <a:pPr lvl="2"/>
            <a:r>
              <a:rPr lang="en-AU" dirty="0"/>
              <a:t>Hard to share</a:t>
            </a:r>
          </a:p>
          <a:p>
            <a:pPr lvl="2"/>
            <a:r>
              <a:rPr lang="en-AU" dirty="0"/>
              <a:t>It is essentially a common data and operation</a:t>
            </a:r>
          </a:p>
          <a:p>
            <a:pPr lvl="2"/>
            <a:r>
              <a:rPr lang="en-AU" dirty="0"/>
              <a:t>Push the common operations push down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The same reason for RDMBS</a:t>
            </a:r>
          </a:p>
        </p:txBody>
      </p:sp>
      <p:sp>
        <p:nvSpPr>
          <p:cNvPr id="4301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F4156-A5FE-7F43-BDEE-62195BF710D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498474" y="179388"/>
            <a:ext cx="8466013" cy="1116012"/>
          </a:xfrm>
        </p:spPr>
        <p:txBody>
          <a:bodyPr/>
          <a:lstStyle/>
          <a:p>
            <a:r>
              <a:rPr lang="en-AU" dirty="0"/>
              <a:t>Denoting SDT Values Input</a:t>
            </a:r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sz="2400" dirty="0">
                <a:solidFill>
                  <a:schemeClr val="tx1"/>
                </a:solidFill>
                <a:ea typeface="+mn-ea"/>
                <a:cs typeface="+mn-cs"/>
              </a:rPr>
              <a:t>Problem: “Brisbane” vs. the </a:t>
            </a:r>
            <a:r>
              <a:rPr lang="en-AU" sz="2400" b="1" dirty="0">
                <a:solidFill>
                  <a:schemeClr val="tx1"/>
                </a:solidFill>
                <a:ea typeface="+mn-ea"/>
                <a:cs typeface="+mn-cs"/>
              </a:rPr>
              <a:t>geometry </a:t>
            </a:r>
            <a:r>
              <a:rPr lang="en-AU" sz="2400" dirty="0">
                <a:solidFill>
                  <a:schemeClr val="tx1"/>
                </a:solidFill>
                <a:ea typeface="+mn-ea"/>
                <a:cs typeface="+mn-cs"/>
              </a:rPr>
              <a:t>of Brisbane</a:t>
            </a:r>
          </a:p>
          <a:p>
            <a:pPr marL="457200" indent="-457200" fontAlgn="auto">
              <a:lnSpc>
                <a:spcPct val="9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AU" sz="2378" dirty="0">
                <a:solidFill>
                  <a:schemeClr val="tx1"/>
                </a:solidFill>
                <a:cs typeface="+mn-cs"/>
              </a:rPr>
              <a:t>Define named atomic data type values</a:t>
            </a:r>
          </a:p>
          <a:p>
            <a:pPr lvl="2"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endParaRPr lang="en-AU" b="1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lvl="2"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AU" b="1" dirty="0">
                <a:solidFill>
                  <a:srgbClr val="FF3300"/>
                </a:solidFill>
                <a:ea typeface="+mn-ea"/>
              </a:rPr>
              <a:t>DEFINE</a:t>
            </a: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Brisbane</a:t>
            </a:r>
          </a:p>
          <a:p>
            <a:pPr lvl="2"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AU" b="1" dirty="0">
                <a:solidFill>
                  <a:srgbClr val="FF3300"/>
                </a:solidFill>
                <a:ea typeface="+mn-ea"/>
              </a:rPr>
              <a:t>ELEMENT</a:t>
            </a: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 </a:t>
            </a:r>
            <a:r>
              <a:rPr lang="en-AU" b="1" dirty="0">
                <a:solidFill>
                  <a:srgbClr val="0070C0"/>
                </a:solidFill>
                <a:ea typeface="+mn-ea"/>
              </a:rPr>
              <a:t>SELECT</a:t>
            </a: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boundary</a:t>
            </a:r>
          </a:p>
          <a:p>
            <a:pPr lvl="2"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                   </a:t>
            </a:r>
            <a:r>
              <a:rPr lang="en-AU" b="1" dirty="0">
                <a:solidFill>
                  <a:srgbClr val="0070C0"/>
                </a:solidFill>
                <a:ea typeface="+mn-ea"/>
              </a:rPr>
              <a:t>FROM</a:t>
            </a: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   city  </a:t>
            </a:r>
            <a:r>
              <a:rPr lang="en-AU" dirty="0">
                <a:solidFill>
                  <a:schemeClr val="accent1"/>
                </a:solidFill>
                <a:ea typeface="+mn-ea"/>
              </a:rPr>
              <a:t>// </a:t>
            </a:r>
            <a:r>
              <a:rPr lang="en-AU" dirty="0" err="1">
                <a:solidFill>
                  <a:schemeClr val="accent1"/>
                </a:solidFill>
                <a:ea typeface="+mn-ea"/>
              </a:rPr>
              <a:t>city(name</a:t>
            </a:r>
            <a:r>
              <a:rPr lang="en-AU" dirty="0">
                <a:solidFill>
                  <a:schemeClr val="accent1"/>
                </a:solidFill>
                <a:ea typeface="+mn-ea"/>
              </a:rPr>
              <a:t>, boundary, ...)</a:t>
            </a:r>
          </a:p>
          <a:p>
            <a:pPr lvl="2"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                   </a:t>
            </a:r>
            <a:r>
              <a:rPr lang="en-AU" b="1" dirty="0">
                <a:solidFill>
                  <a:srgbClr val="0070C0"/>
                </a:solidFill>
                <a:ea typeface="+mn-ea"/>
              </a:rPr>
              <a:t>WHERE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</a:t>
            </a: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name = “Brisbane”;</a:t>
            </a:r>
            <a:endParaRPr lang="en-AU" sz="2000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marL="457200" indent="-457200" fontAlgn="auto">
              <a:lnSpc>
                <a:spcPct val="9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AU" sz="2378" dirty="0">
                <a:solidFill>
                  <a:schemeClr val="tx1"/>
                </a:solidFill>
                <a:cs typeface="+mn-cs"/>
              </a:rPr>
              <a:t>Use spatial constants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endParaRPr lang="en-AU" sz="2400" dirty="0">
              <a:solidFill>
                <a:schemeClr val="tx1">
                  <a:lumMod val="65000"/>
                  <a:lumOff val="35000"/>
                </a:schemeClr>
              </a:solidFill>
              <a:ea typeface="+mn-ea"/>
              <a:cs typeface="+mn-cs"/>
            </a:endParaRPr>
          </a:p>
          <a:p>
            <a:pPr lvl="2"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AU" b="1" dirty="0">
                <a:solidFill>
                  <a:srgbClr val="0070C0"/>
                </a:solidFill>
                <a:ea typeface="+mn-ea"/>
              </a:rPr>
              <a:t>WHERE</a:t>
            </a: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boundary inside </a:t>
            </a:r>
            <a:r>
              <a:rPr lang="en-AU" b="1" dirty="0">
                <a:solidFill>
                  <a:srgbClr val="FF3300"/>
                </a:solidFill>
                <a:ea typeface="+mn-ea"/>
              </a:rPr>
              <a:t>POLYGON(100, 102.3; 1.5, 107; ….)</a:t>
            </a:r>
            <a:r>
              <a:rPr lang="en-AU" b="1" u="sng" dirty="0">
                <a:solidFill>
                  <a:srgbClr val="FF3300"/>
                </a:solidFill>
                <a:ea typeface="+mn-ea"/>
              </a:rPr>
              <a:t>;</a:t>
            </a:r>
            <a:endParaRPr lang="en-AU" sz="2000" b="1" dirty="0">
              <a:solidFill>
                <a:srgbClr val="FF3300"/>
              </a:solidFill>
              <a:ea typeface="+mn-ea"/>
            </a:endParaRP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n"/>
              <a:defRPr/>
            </a:pPr>
            <a:endParaRPr lang="en-AU" sz="2400" b="1" dirty="0">
              <a:solidFill>
                <a:srgbClr val="FF3300"/>
              </a:solidFill>
              <a:ea typeface="+mn-ea"/>
              <a:cs typeface="+mn-cs"/>
            </a:endParaRPr>
          </a:p>
        </p:txBody>
      </p:sp>
      <p:sp>
        <p:nvSpPr>
          <p:cNvPr id="901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59808A4-5350-6A44-B21E-B9F0D90822C3}" type="slidenum">
              <a:rPr lang="en-US"/>
              <a:pPr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Fundamental DB Operations (I)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Selection</a:t>
            </a:r>
          </a:p>
          <a:p>
            <a:pPr lvl="2">
              <a:buFontTx/>
              <a:buNone/>
            </a:pPr>
            <a:endParaRPr lang="en-AU" sz="2000" b="1" dirty="0"/>
          </a:p>
          <a:p>
            <a:pPr lvl="2">
              <a:buFontTx/>
              <a:buNone/>
            </a:pPr>
            <a:r>
              <a:rPr lang="en-AU" sz="2000" b="1" dirty="0">
                <a:solidFill>
                  <a:srgbClr val="0070C0"/>
                </a:solidFill>
              </a:rPr>
              <a:t>SELECT</a:t>
            </a:r>
            <a:r>
              <a:rPr lang="en-AU" sz="2000" dirty="0"/>
              <a:t>  *</a:t>
            </a:r>
          </a:p>
          <a:p>
            <a:pPr lvl="2">
              <a:buFontTx/>
              <a:buNone/>
            </a:pPr>
            <a:r>
              <a:rPr lang="en-AU" sz="2000" b="1" dirty="0">
                <a:solidFill>
                  <a:srgbClr val="0070C0"/>
                </a:solidFill>
              </a:rPr>
              <a:t>FROM</a:t>
            </a:r>
            <a:r>
              <a:rPr lang="en-AU" sz="2000" dirty="0"/>
              <a:t>     river </a:t>
            </a:r>
            <a:r>
              <a:rPr lang="en-AU" sz="2000" dirty="0">
                <a:solidFill>
                  <a:schemeClr val="accent1"/>
                </a:solidFill>
              </a:rPr>
              <a:t>// </a:t>
            </a:r>
            <a:r>
              <a:rPr lang="en-AU" sz="2000" dirty="0" err="1">
                <a:solidFill>
                  <a:schemeClr val="accent1"/>
                </a:solidFill>
              </a:rPr>
              <a:t>river(name</a:t>
            </a:r>
            <a:r>
              <a:rPr lang="en-AU" sz="2000" dirty="0">
                <a:solidFill>
                  <a:schemeClr val="accent1"/>
                </a:solidFill>
              </a:rPr>
              <a:t>, route, …)</a:t>
            </a:r>
            <a:r>
              <a:rPr lang="en-AU" sz="2000" dirty="0"/>
              <a:t> </a:t>
            </a:r>
          </a:p>
          <a:p>
            <a:pPr lvl="2">
              <a:buFontTx/>
              <a:buNone/>
            </a:pPr>
            <a:r>
              <a:rPr lang="en-AU" sz="2000" b="1" dirty="0">
                <a:solidFill>
                  <a:srgbClr val="0070C0"/>
                </a:solidFill>
              </a:rPr>
              <a:t>WHERE</a:t>
            </a:r>
            <a:r>
              <a:rPr lang="en-AU" sz="2000" dirty="0"/>
              <a:t>  route intersect </a:t>
            </a:r>
            <a:r>
              <a:rPr lang="en-AU" sz="2000" i="1" dirty="0" err="1">
                <a:solidFill>
                  <a:srgbClr val="FF3300"/>
                </a:solidFill>
              </a:rPr>
              <a:t>PacificHighway</a:t>
            </a:r>
            <a:r>
              <a:rPr lang="en-AU" sz="2000" dirty="0"/>
              <a:t>;</a:t>
            </a:r>
            <a:endParaRPr lang="en-AU" dirty="0"/>
          </a:p>
          <a:p>
            <a:r>
              <a:rPr lang="en-AU" dirty="0"/>
              <a:t>Join</a:t>
            </a:r>
          </a:p>
          <a:p>
            <a:pPr lvl="2">
              <a:buFontTx/>
              <a:buNone/>
            </a:pPr>
            <a:endParaRPr lang="en-AU" sz="2000" b="1" dirty="0"/>
          </a:p>
          <a:p>
            <a:pPr lvl="2">
              <a:buFontTx/>
              <a:buNone/>
            </a:pPr>
            <a:r>
              <a:rPr lang="en-AU" sz="2000" b="1" dirty="0">
                <a:solidFill>
                  <a:srgbClr val="0070C0"/>
                </a:solidFill>
              </a:rPr>
              <a:t>SELECT</a:t>
            </a:r>
            <a:r>
              <a:rPr lang="en-AU" sz="2000" dirty="0"/>
              <a:t>  </a:t>
            </a:r>
            <a:r>
              <a:rPr lang="en-AU" sz="2000" dirty="0" err="1"/>
              <a:t>river.name</a:t>
            </a:r>
            <a:r>
              <a:rPr lang="en-AU" sz="2000" dirty="0"/>
              <a:t>, </a:t>
            </a:r>
            <a:r>
              <a:rPr lang="en-AU" sz="2000" dirty="0" err="1"/>
              <a:t>road.name</a:t>
            </a:r>
            <a:endParaRPr lang="en-AU" sz="2000" dirty="0"/>
          </a:p>
          <a:p>
            <a:pPr lvl="2">
              <a:buFontTx/>
              <a:buNone/>
            </a:pPr>
            <a:r>
              <a:rPr lang="en-AU" sz="2000" b="1" dirty="0">
                <a:solidFill>
                  <a:srgbClr val="0070C0"/>
                </a:solidFill>
              </a:rPr>
              <a:t>FROM</a:t>
            </a:r>
            <a:r>
              <a:rPr lang="en-AU" sz="2000" dirty="0"/>
              <a:t>     river, road </a:t>
            </a:r>
            <a:r>
              <a:rPr lang="en-AU" sz="2000" dirty="0">
                <a:solidFill>
                  <a:schemeClr val="accent1"/>
                </a:solidFill>
              </a:rPr>
              <a:t>// </a:t>
            </a:r>
            <a:r>
              <a:rPr lang="en-AU" sz="2000" dirty="0" err="1">
                <a:solidFill>
                  <a:schemeClr val="accent1"/>
                </a:solidFill>
              </a:rPr>
              <a:t>road(name</a:t>
            </a:r>
            <a:r>
              <a:rPr lang="en-AU" sz="2000" dirty="0">
                <a:solidFill>
                  <a:schemeClr val="accent1"/>
                </a:solidFill>
              </a:rPr>
              <a:t>, route, …)</a:t>
            </a:r>
            <a:r>
              <a:rPr lang="en-AU" sz="2000" dirty="0"/>
              <a:t> </a:t>
            </a:r>
          </a:p>
          <a:p>
            <a:pPr lvl="2">
              <a:buFontTx/>
              <a:buNone/>
            </a:pPr>
            <a:r>
              <a:rPr lang="en-AU" sz="2000" b="1" dirty="0">
                <a:solidFill>
                  <a:srgbClr val="0070C0"/>
                </a:solidFill>
              </a:rPr>
              <a:t>WHERE</a:t>
            </a:r>
            <a:r>
              <a:rPr lang="en-AU" sz="2000" dirty="0"/>
              <a:t>  </a:t>
            </a:r>
            <a:r>
              <a:rPr lang="en-AU" sz="2000" dirty="0" err="1"/>
              <a:t>river.route</a:t>
            </a:r>
            <a:r>
              <a:rPr lang="en-AU" sz="2000" dirty="0"/>
              <a:t> intersect </a:t>
            </a:r>
            <a:r>
              <a:rPr lang="en-AU" sz="2000" dirty="0" err="1"/>
              <a:t>road.route</a:t>
            </a:r>
            <a:r>
              <a:rPr lang="en-AU" sz="2000" dirty="0"/>
              <a:t>;</a:t>
            </a:r>
            <a:endParaRPr lang="en-AU" dirty="0"/>
          </a:p>
        </p:txBody>
      </p:sp>
      <p:sp>
        <p:nvSpPr>
          <p:cNvPr id="9114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7D7461F-9160-EC4F-86E6-BA42A54CF6AB}" type="slidenum">
              <a:rPr lang="en-US"/>
              <a:pPr/>
              <a:t>61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Fundamental DB Operations (II)</a:t>
            </a:r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dirty="0">
                <a:solidFill>
                  <a:schemeClr val="tx1"/>
                </a:solidFill>
                <a:ea typeface="+mn-ea"/>
                <a:cs typeface="+mn-cs"/>
              </a:rPr>
              <a:t>Function applications</a:t>
            </a:r>
          </a:p>
          <a:p>
            <a:pPr lvl="2" fontAlgn="auto">
              <a:spcAft>
                <a:spcPts val="0"/>
              </a:spcAft>
              <a:buFontTx/>
              <a:buNone/>
              <a:defRPr/>
            </a:pPr>
            <a:endParaRPr lang="en-AU" sz="2000" b="1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lvl="2" fontAlgn="auto">
              <a:spcAft>
                <a:spcPts val="0"/>
              </a:spcAft>
              <a:buFontTx/>
              <a:buNone/>
              <a:defRPr/>
            </a:pPr>
            <a:r>
              <a:rPr lang="en-AU" sz="2000" b="1" dirty="0">
                <a:solidFill>
                  <a:srgbClr val="0070C0"/>
                </a:solidFill>
                <a:ea typeface="+mn-ea"/>
              </a:rPr>
              <a:t>SELECT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</a:t>
            </a:r>
            <a:r>
              <a:rPr lang="en-AU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river.name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, </a:t>
            </a:r>
            <a:r>
              <a:rPr lang="en-AU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road.name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, </a:t>
            </a:r>
          </a:p>
          <a:p>
            <a:pPr lvl="2" fontAlgn="auto">
              <a:spcAft>
                <a:spcPts val="0"/>
              </a:spcAft>
              <a:buFontTx/>
              <a:buNone/>
              <a:defRPr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               </a:t>
            </a:r>
            <a:r>
              <a:rPr lang="en-AU" sz="2000" dirty="0">
                <a:solidFill>
                  <a:srgbClr val="FF3300"/>
                </a:solidFill>
                <a:ea typeface="+mn-ea"/>
              </a:rPr>
              <a:t>intersection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(</a:t>
            </a:r>
            <a:r>
              <a:rPr lang="en-AU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river.route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, </a:t>
            </a:r>
            <a:r>
              <a:rPr lang="en-AU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road.route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)</a:t>
            </a:r>
          </a:p>
          <a:p>
            <a:pPr lvl="2" fontAlgn="auto">
              <a:spcAft>
                <a:spcPts val="0"/>
              </a:spcAft>
              <a:buFontTx/>
              <a:buNone/>
              <a:defRPr/>
            </a:pPr>
            <a:r>
              <a:rPr lang="en-AU" sz="2000" b="1" dirty="0">
                <a:solidFill>
                  <a:srgbClr val="0070C0"/>
                </a:solidFill>
                <a:ea typeface="+mn-ea"/>
              </a:rPr>
              <a:t>FROM</a:t>
            </a:r>
            <a:r>
              <a:rPr lang="en-AU" sz="2000" dirty="0">
                <a:solidFill>
                  <a:schemeClr val="accent2"/>
                </a:solidFill>
                <a:ea typeface="+mn-ea"/>
              </a:rPr>
              <a:t> 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  river, road</a:t>
            </a:r>
          </a:p>
          <a:p>
            <a:pPr lvl="2" fontAlgn="auto">
              <a:spcAft>
                <a:spcPts val="0"/>
              </a:spcAft>
              <a:buFontTx/>
              <a:buNone/>
              <a:defRPr/>
            </a:pPr>
            <a:r>
              <a:rPr lang="en-AU" sz="2000" b="1" dirty="0">
                <a:solidFill>
                  <a:srgbClr val="0070C0"/>
                </a:solidFill>
                <a:ea typeface="+mn-ea"/>
              </a:rPr>
              <a:t>WHERE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</a:t>
            </a:r>
            <a:r>
              <a:rPr lang="en-AU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river.route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</a:t>
            </a:r>
            <a:r>
              <a:rPr lang="en-AU" sz="2000" dirty="0">
                <a:solidFill>
                  <a:srgbClr val="FF3300"/>
                </a:solidFill>
                <a:ea typeface="+mn-ea"/>
              </a:rPr>
              <a:t>intersect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</a:t>
            </a:r>
            <a:r>
              <a:rPr lang="en-AU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road.route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;</a:t>
            </a:r>
          </a:p>
          <a:p>
            <a:pPr lvl="2" fontAlgn="auto">
              <a:spcAft>
                <a:spcPts val="0"/>
              </a:spcAft>
              <a:buFontTx/>
              <a:buNone/>
              <a:defRPr/>
            </a:pPr>
            <a:endParaRPr lang="en-AU" sz="2000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lvl="2" fontAlgn="auto">
              <a:spcAft>
                <a:spcPts val="0"/>
              </a:spcAft>
              <a:buFontTx/>
              <a:buNone/>
              <a:defRPr/>
            </a:pPr>
            <a:endParaRPr lang="en-AU" sz="2000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lvl="2" fontAlgn="auto">
              <a:spcAft>
                <a:spcPts val="0"/>
              </a:spcAft>
              <a:buFontTx/>
              <a:buNone/>
              <a:defRPr/>
            </a:pPr>
            <a:r>
              <a:rPr lang="en-AU" sz="2000" b="1" dirty="0">
                <a:solidFill>
                  <a:srgbClr val="0070C0"/>
                </a:solidFill>
                <a:ea typeface="+mn-ea"/>
              </a:rPr>
              <a:t>SELECT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</a:t>
            </a:r>
            <a:r>
              <a:rPr lang="en-AU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river.name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, </a:t>
            </a:r>
          </a:p>
          <a:p>
            <a:pPr lvl="2" fontAlgn="auto">
              <a:spcAft>
                <a:spcPts val="0"/>
              </a:spcAft>
              <a:buFontTx/>
              <a:buNone/>
              <a:defRPr/>
            </a:pP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               </a:t>
            </a:r>
            <a:r>
              <a:rPr lang="en-AU" sz="2000" dirty="0" err="1">
                <a:solidFill>
                  <a:srgbClr val="FF3300"/>
                </a:solidFill>
                <a:ea typeface="+mn-ea"/>
              </a:rPr>
              <a:t>length</a:t>
            </a:r>
            <a:r>
              <a:rPr lang="en-AU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(</a:t>
            </a:r>
            <a:r>
              <a:rPr lang="en-AU" sz="2000" dirty="0" err="1">
                <a:solidFill>
                  <a:srgbClr val="FF3300"/>
                </a:solidFill>
                <a:ea typeface="+mn-ea"/>
              </a:rPr>
              <a:t>intersection</a:t>
            </a:r>
            <a:r>
              <a:rPr lang="en-AU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(river.route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, </a:t>
            </a:r>
            <a:r>
              <a:rPr lang="en-AU" sz="2000" i="1" dirty="0">
                <a:solidFill>
                  <a:srgbClr val="FF3300"/>
                </a:solidFill>
                <a:ea typeface="+mn-ea"/>
              </a:rPr>
              <a:t>Queensland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))</a:t>
            </a:r>
          </a:p>
          <a:p>
            <a:pPr lvl="2" fontAlgn="auto">
              <a:spcAft>
                <a:spcPts val="0"/>
              </a:spcAft>
              <a:buFontTx/>
              <a:buNone/>
              <a:defRPr/>
            </a:pPr>
            <a:r>
              <a:rPr lang="en-AU" sz="2000" b="1" dirty="0">
                <a:solidFill>
                  <a:srgbClr val="0070C0"/>
                </a:solidFill>
                <a:ea typeface="+mn-ea"/>
              </a:rPr>
              <a:t>FROM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   river</a:t>
            </a:r>
          </a:p>
          <a:p>
            <a:pPr lvl="2" fontAlgn="auto">
              <a:spcAft>
                <a:spcPts val="0"/>
              </a:spcAft>
              <a:buFontTx/>
              <a:buNone/>
              <a:defRPr/>
            </a:pPr>
            <a:r>
              <a:rPr lang="en-AU" sz="2000" b="1" dirty="0">
                <a:solidFill>
                  <a:srgbClr val="0070C0"/>
                </a:solidFill>
                <a:ea typeface="+mn-ea"/>
              </a:rPr>
              <a:t>WHERE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</a:t>
            </a:r>
            <a:r>
              <a:rPr lang="en-AU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river.route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</a:t>
            </a:r>
            <a:r>
              <a:rPr lang="en-AU" sz="2000" dirty="0">
                <a:solidFill>
                  <a:srgbClr val="FF3300"/>
                </a:solidFill>
                <a:ea typeface="+mn-ea"/>
              </a:rPr>
              <a:t>intersect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</a:t>
            </a:r>
            <a:r>
              <a:rPr lang="en-AU" sz="2000" i="1" dirty="0">
                <a:solidFill>
                  <a:srgbClr val="FF3300"/>
                </a:solidFill>
                <a:ea typeface="+mn-ea"/>
              </a:rPr>
              <a:t>Queensland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;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</p:txBody>
      </p:sp>
      <p:sp>
        <p:nvSpPr>
          <p:cNvPr id="9216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27EFE60-8C42-FA40-8B66-AE7BA5772E3E}" type="slidenum">
              <a:rPr lang="en-US"/>
              <a:pPr/>
              <a:t>62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Fundamental DB Operations (III)</a:t>
            </a:r>
          </a:p>
        </p:txBody>
      </p:sp>
      <p:sp>
        <p:nvSpPr>
          <p:cNvPr id="563203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" pitchFamily="2" charset="2"/>
              <a:buChar char="n"/>
              <a:defRPr/>
            </a:pPr>
            <a:r>
              <a:rPr lang="en-AU" dirty="0">
                <a:solidFill>
                  <a:schemeClr val="tx1"/>
                </a:solidFill>
                <a:ea typeface="+mn-ea"/>
                <a:cs typeface="+mn-cs"/>
              </a:rPr>
              <a:t>Other set operations</a:t>
            </a:r>
          </a:p>
          <a:p>
            <a:pPr lvl="2" fontAlgn="auto">
              <a:spcAft>
                <a:spcPts val="0"/>
              </a:spcAft>
              <a:buFontTx/>
              <a:buNone/>
              <a:defRPr/>
            </a:pPr>
            <a:endParaRPr lang="en-AU" sz="2000" b="1" dirty="0">
              <a:solidFill>
                <a:schemeClr val="tx1"/>
              </a:solidFill>
              <a:ea typeface="+mn-ea"/>
            </a:endParaRPr>
          </a:p>
          <a:p>
            <a:pPr lvl="2" fontAlgn="auto">
              <a:spcAft>
                <a:spcPts val="0"/>
              </a:spcAft>
              <a:buFontTx/>
              <a:buNone/>
              <a:defRPr/>
            </a:pPr>
            <a:r>
              <a:rPr lang="en-AU" sz="2000" b="1" dirty="0">
                <a:solidFill>
                  <a:srgbClr val="0070C0"/>
                </a:solidFill>
                <a:ea typeface="+mn-ea"/>
              </a:rPr>
              <a:t>SELECT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    </a:t>
            </a:r>
            <a:r>
              <a:rPr lang="en-AU" sz="2000" dirty="0">
                <a:solidFill>
                  <a:srgbClr val="FF3300"/>
                </a:solidFill>
                <a:ea typeface="+mn-ea"/>
              </a:rPr>
              <a:t>fusion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(area), round(amount/100)*100</a:t>
            </a:r>
          </a:p>
          <a:p>
            <a:pPr lvl="2" fontAlgn="auto">
              <a:spcAft>
                <a:spcPts val="0"/>
              </a:spcAft>
              <a:buFontTx/>
              <a:buNone/>
              <a:defRPr/>
            </a:pPr>
            <a:r>
              <a:rPr lang="en-AU" sz="2000" b="1" dirty="0">
                <a:solidFill>
                  <a:srgbClr val="0070C0"/>
                </a:solidFill>
                <a:ea typeface="+mn-ea"/>
              </a:rPr>
              <a:t>FROM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        rainfall </a:t>
            </a:r>
            <a:r>
              <a:rPr lang="en-AU" sz="2000" dirty="0">
                <a:solidFill>
                  <a:schemeClr val="accent1"/>
                </a:solidFill>
                <a:ea typeface="+mn-ea"/>
              </a:rPr>
              <a:t>//rainfall(area, date, amount)</a:t>
            </a:r>
          </a:p>
          <a:p>
            <a:pPr lvl="2" fontAlgn="auto">
              <a:spcAft>
                <a:spcPts val="0"/>
              </a:spcAft>
              <a:buFontTx/>
              <a:buNone/>
              <a:defRPr/>
            </a:pPr>
            <a:r>
              <a:rPr lang="en-AU" sz="2000" b="1" dirty="0">
                <a:solidFill>
                  <a:srgbClr val="0070C0"/>
                </a:solidFill>
                <a:ea typeface="+mn-ea"/>
              </a:rPr>
              <a:t>WHERE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     date = ‘12/1/2011’</a:t>
            </a:r>
          </a:p>
          <a:p>
            <a:pPr lvl="2" fontAlgn="auto">
              <a:spcAft>
                <a:spcPts val="0"/>
              </a:spcAft>
              <a:buFontTx/>
              <a:buNone/>
              <a:defRPr/>
            </a:pPr>
            <a:r>
              <a:rPr lang="en-AU" sz="2000" b="1" dirty="0">
                <a:solidFill>
                  <a:srgbClr val="0070C0"/>
                </a:solidFill>
                <a:ea typeface="+mn-ea"/>
              </a:rPr>
              <a:t>GROUP BY</a:t>
            </a:r>
            <a:r>
              <a:rPr lang="en-AU" sz="2000" dirty="0">
                <a:solidFill>
                  <a:srgbClr val="0070C0"/>
                </a:solidFill>
                <a:ea typeface="+mn-ea"/>
              </a:rPr>
              <a:t> </a:t>
            </a:r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round(amount/100);</a:t>
            </a:r>
          </a:p>
        </p:txBody>
      </p:sp>
      <p:sp>
        <p:nvSpPr>
          <p:cNvPr id="9318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779894B-D936-B640-AE8B-CFF15ADC0753}" type="slidenum">
              <a:rPr lang="en-US"/>
              <a:pPr/>
              <a:t>63</a:t>
            </a:fld>
            <a:endParaRPr lang="en-US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SDBMS Architectures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8147051" cy="4953000"/>
          </a:xfrm>
        </p:spPr>
        <p:txBody>
          <a:bodyPr/>
          <a:lstStyle/>
          <a:p>
            <a:r>
              <a:rPr lang="en-AU" dirty="0"/>
              <a:t>Requirements</a:t>
            </a:r>
          </a:p>
          <a:p>
            <a:pPr lvl="1"/>
            <a:r>
              <a:rPr lang="en-AU" dirty="0"/>
              <a:t>Representations for spatial data types</a:t>
            </a:r>
          </a:p>
          <a:p>
            <a:pPr lvl="1"/>
            <a:r>
              <a:rPr lang="en-AU" dirty="0"/>
              <a:t>Procedures for spatial operations, including spatial join algorithms</a:t>
            </a:r>
          </a:p>
          <a:p>
            <a:pPr lvl="1"/>
            <a:r>
              <a:rPr lang="en-AU" dirty="0"/>
              <a:t>Spatial index structures, and access operations</a:t>
            </a:r>
          </a:p>
          <a:p>
            <a:pPr lvl="1"/>
            <a:r>
              <a:rPr lang="en-AU" dirty="0"/>
              <a:t>Spatial query optimizer with cost functions &amp; statistics</a:t>
            </a:r>
          </a:p>
          <a:p>
            <a:pPr lvl="1"/>
            <a:r>
              <a:rPr lang="en-AU" dirty="0"/>
              <a:t>Spatial query language, incorporating spatial data types, operations and graphical I/O</a:t>
            </a:r>
          </a:p>
          <a:p>
            <a:r>
              <a:rPr lang="en-AU" dirty="0"/>
              <a:t>Three generations</a:t>
            </a:r>
          </a:p>
          <a:p>
            <a:pPr lvl="1"/>
            <a:r>
              <a:rPr lang="en-AU" dirty="0"/>
              <a:t>Using file systems; using standard RDBMS; integrated systems</a:t>
            </a:r>
          </a:p>
        </p:txBody>
      </p:sp>
      <p:sp>
        <p:nvSpPr>
          <p:cNvPr id="9626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278C4FA-19AE-E549-B954-C5B4BC29B80C}" type="slidenum">
              <a:rPr lang="en-US"/>
              <a:pPr/>
              <a:t>64</a:t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</a:t>
            </a:r>
            <a:r>
              <a:rPr lang="en-AU" baseline="30000" dirty="0"/>
              <a:t>st</a:t>
            </a:r>
            <a:r>
              <a:rPr lang="en-AU" dirty="0"/>
              <a:t> Generation: Using File System</a:t>
            </a:r>
          </a:p>
        </p:txBody>
      </p:sp>
      <p:sp>
        <p:nvSpPr>
          <p:cNvPr id="9830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493F44F-54A7-9049-8985-38DE0220D60F}" type="slidenum">
              <a:rPr lang="en-US"/>
              <a:pPr/>
              <a:t>65</a:t>
            </a:fld>
            <a:endParaRPr lang="en-US"/>
          </a:p>
        </p:txBody>
      </p:sp>
      <p:sp>
        <p:nvSpPr>
          <p:cNvPr id="98310" name="Text Box 12"/>
          <p:cNvSpPr txBox="1">
            <a:spLocks noChangeArrowheads="1"/>
          </p:cNvSpPr>
          <p:nvPr/>
        </p:nvSpPr>
        <p:spPr bwMode="auto">
          <a:xfrm>
            <a:off x="152400" y="2590800"/>
            <a:ext cx="3886200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+mj-lt"/>
              </a:rPr>
              <a:t>Problems: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n-US" sz="2000" dirty="0">
                <a:latin typeface="+mj-lt"/>
              </a:rPr>
              <a:t>No high level data definition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n-US" sz="2000" dirty="0">
                <a:latin typeface="+mj-lt"/>
              </a:rPr>
              <a:t>No flexible querying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n-US" sz="2000" dirty="0">
                <a:latin typeface="+mj-lt"/>
              </a:rPr>
              <a:t>No DBMS support (eg, TM)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C37BE9-E66A-DF42-B306-C5FA3EE86395}"/>
              </a:ext>
            </a:extLst>
          </p:cNvPr>
          <p:cNvGrpSpPr/>
          <p:nvPr/>
        </p:nvGrpSpPr>
        <p:grpSpPr>
          <a:xfrm>
            <a:off x="4189634" y="1853541"/>
            <a:ext cx="4801966" cy="4594342"/>
            <a:chOff x="3808634" y="1616795"/>
            <a:chExt cx="4801966" cy="4594342"/>
          </a:xfrm>
        </p:grpSpPr>
        <p:grpSp>
          <p:nvGrpSpPr>
            <p:cNvPr id="2" name="Group 3"/>
            <p:cNvGrpSpPr>
              <a:grpSpLocks/>
            </p:cNvGrpSpPr>
            <p:nvPr/>
          </p:nvGrpSpPr>
          <p:grpSpPr bwMode="auto">
            <a:xfrm>
              <a:off x="4191000" y="2813050"/>
              <a:ext cx="4419600" cy="3054350"/>
              <a:chOff x="2640" y="1772"/>
              <a:chExt cx="2784" cy="1924"/>
            </a:xfrm>
          </p:grpSpPr>
          <p:sp>
            <p:nvSpPr>
              <p:cNvPr id="98311" name="Text Box 4"/>
              <p:cNvSpPr txBox="1">
                <a:spLocks noChangeArrowheads="1"/>
              </p:cNvSpPr>
              <p:nvPr/>
            </p:nvSpPr>
            <p:spPr bwMode="auto">
              <a:xfrm>
                <a:off x="3936" y="3120"/>
                <a:ext cx="1488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dirty="0">
                    <a:latin typeface="+mj-lt"/>
                  </a:rPr>
                  <a:t>Spatial data stored in file system</a:t>
                </a:r>
              </a:p>
            </p:txBody>
          </p:sp>
          <p:sp>
            <p:nvSpPr>
              <p:cNvPr id="98312" name="Text Box 5"/>
              <p:cNvSpPr txBox="1">
                <a:spLocks noChangeArrowheads="1"/>
              </p:cNvSpPr>
              <p:nvPr/>
            </p:nvSpPr>
            <p:spPr bwMode="auto">
              <a:xfrm>
                <a:off x="3265" y="2743"/>
                <a:ext cx="1536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>
                    <a:latin typeface="+mj-lt"/>
                  </a:rPr>
                  <a:t>Proprietary GIS API</a:t>
                </a:r>
              </a:p>
            </p:txBody>
          </p:sp>
          <p:sp>
            <p:nvSpPr>
              <p:cNvPr id="98313" name="Text Box 6"/>
              <p:cNvSpPr txBox="1">
                <a:spLocks noChangeArrowheads="1"/>
              </p:cNvSpPr>
              <p:nvPr/>
            </p:nvSpPr>
            <p:spPr bwMode="auto">
              <a:xfrm>
                <a:off x="3265" y="1772"/>
                <a:ext cx="1536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>
                    <a:latin typeface="+mj-lt"/>
                  </a:rPr>
                  <a:t>Proprietary GIS API</a:t>
                </a:r>
              </a:p>
            </p:txBody>
          </p:sp>
          <p:grpSp>
            <p:nvGrpSpPr>
              <p:cNvPr id="3" name="Group 7"/>
              <p:cNvGrpSpPr>
                <a:grpSpLocks/>
              </p:cNvGrpSpPr>
              <p:nvPr/>
            </p:nvGrpSpPr>
            <p:grpSpPr bwMode="auto">
              <a:xfrm>
                <a:off x="2640" y="1988"/>
                <a:ext cx="1152" cy="1708"/>
                <a:chOff x="2160" y="1988"/>
                <a:chExt cx="1152" cy="1708"/>
              </a:xfrm>
            </p:grpSpPr>
            <p:sp>
              <p:nvSpPr>
                <p:cNvPr id="98315" name="AutoShape 8"/>
                <p:cNvSpPr>
                  <a:spLocks noChangeArrowheads="1"/>
                </p:cNvSpPr>
                <p:nvPr/>
              </p:nvSpPr>
              <p:spPr bwMode="auto">
                <a:xfrm>
                  <a:off x="2160" y="2976"/>
                  <a:ext cx="1152" cy="720"/>
                </a:xfrm>
                <a:prstGeom prst="can">
                  <a:avLst>
                    <a:gd name="adj" fmla="val 25000"/>
                  </a:avLst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2000" dirty="0">
                      <a:latin typeface="+mj-lt"/>
                    </a:rPr>
                    <a:t>File System</a:t>
                  </a:r>
                </a:p>
              </p:txBody>
            </p:sp>
            <p:sp>
              <p:nvSpPr>
                <p:cNvPr id="98316" name="Rectangle 9"/>
                <p:cNvSpPr>
                  <a:spLocks noChangeArrowheads="1"/>
                </p:cNvSpPr>
                <p:nvPr/>
              </p:nvSpPr>
              <p:spPr bwMode="auto">
                <a:xfrm>
                  <a:off x="2212" y="1988"/>
                  <a:ext cx="1056" cy="67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2000" dirty="0">
                      <a:latin typeface="+mj-lt"/>
                    </a:rPr>
                    <a:t>GIS Data </a:t>
                  </a:r>
                </a:p>
                <a:p>
                  <a:pPr algn="ctr"/>
                  <a:r>
                    <a:rPr lang="en-US" sz="2000" dirty="0">
                      <a:latin typeface="+mj-lt"/>
                    </a:rPr>
                    <a:t>Engine</a:t>
                  </a: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DC376F-5369-5E4C-A4FB-13797796E6F1}"/>
                </a:ext>
              </a:extLst>
            </p:cNvPr>
            <p:cNvSpPr txBox="1"/>
            <p:nvPr/>
          </p:nvSpPr>
          <p:spPr>
            <a:xfrm>
              <a:off x="3808634" y="5903360"/>
              <a:ext cx="2593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Geometry, indexes, and attributes</a:t>
              </a:r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BDA4C424-90C5-5249-8DBC-8B1BECC32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3193" y="1616795"/>
              <a:ext cx="1676400" cy="1066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latin typeface="+mj-lt"/>
                </a:rPr>
                <a:t>GIS Tools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54F8BE-2903-614D-A06C-7E5E5D2E7078}"/>
              </a:ext>
            </a:extLst>
          </p:cNvPr>
          <p:cNvCxnSpPr>
            <a:cxnSpLocks/>
            <a:stCxn id="15" idx="2"/>
            <a:endCxn id="98316" idx="0"/>
          </p:cNvCxnSpPr>
          <p:nvPr/>
        </p:nvCxnSpPr>
        <p:spPr>
          <a:xfrm>
            <a:off x="5492393" y="2920341"/>
            <a:ext cx="357" cy="4723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FE7761-4366-C844-A2C2-0D9A11A9D410}"/>
              </a:ext>
            </a:extLst>
          </p:cNvPr>
          <p:cNvCxnSpPr>
            <a:cxnSpLocks/>
            <a:stCxn id="98316" idx="2"/>
            <a:endCxn id="98315" idx="1"/>
          </p:cNvCxnSpPr>
          <p:nvPr/>
        </p:nvCxnSpPr>
        <p:spPr>
          <a:xfrm flipH="1">
            <a:off x="5486400" y="4459496"/>
            <a:ext cx="6350" cy="5016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</a:t>
            </a:r>
            <a:r>
              <a:rPr lang="en-AU" baseline="30000" dirty="0"/>
              <a:t>nd</a:t>
            </a:r>
            <a:r>
              <a:rPr lang="en-AU" dirty="0"/>
              <a:t> Generation: Using RDBMS (I)</a:t>
            </a:r>
          </a:p>
        </p:txBody>
      </p:sp>
      <p:sp>
        <p:nvSpPr>
          <p:cNvPr id="99332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A1B3773-6C43-324F-A71C-6A594B947461}" type="slidenum">
              <a:rPr lang="en-US"/>
              <a:pPr/>
              <a:t>66</a:t>
            </a:fld>
            <a:endParaRPr lang="en-US"/>
          </a:p>
        </p:txBody>
      </p:sp>
      <p:sp>
        <p:nvSpPr>
          <p:cNvPr id="99335" name="Text Box 15"/>
          <p:cNvSpPr txBox="1">
            <a:spLocks noChangeArrowheads="1"/>
          </p:cNvSpPr>
          <p:nvPr/>
        </p:nvSpPr>
        <p:spPr bwMode="auto">
          <a:xfrm>
            <a:off x="381000" y="1600200"/>
            <a:ext cx="368693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+mj-lt"/>
              </a:rPr>
              <a:t>Dual Architecture: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</a:rPr>
              <a:t> Easy implementation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</a:rPr>
              <a:t> Efficient for spatial or </a:t>
            </a:r>
            <a:r>
              <a:rPr lang="en-US" sz="2000" dirty="0" err="1">
                <a:latin typeface="+mj-lt"/>
              </a:rPr>
              <a:t>aspatial</a:t>
            </a:r>
            <a:r>
              <a:rPr lang="en-US" sz="2000" dirty="0">
                <a:latin typeface="+mj-lt"/>
              </a:rPr>
              <a:t> queries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</a:rPr>
              <a:t> But not both!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CAC0BB-518B-A140-9428-3BD90B890EBF}"/>
              </a:ext>
            </a:extLst>
          </p:cNvPr>
          <p:cNvGrpSpPr/>
          <p:nvPr/>
        </p:nvGrpSpPr>
        <p:grpSpPr>
          <a:xfrm>
            <a:off x="1447800" y="1327388"/>
            <a:ext cx="7696200" cy="5035677"/>
            <a:chOff x="1219200" y="1227139"/>
            <a:chExt cx="7696200" cy="5035677"/>
          </a:xfrm>
        </p:grpSpPr>
        <p:grpSp>
          <p:nvGrpSpPr>
            <p:cNvPr id="2" name="Group 3"/>
            <p:cNvGrpSpPr>
              <a:grpSpLocks/>
            </p:cNvGrpSpPr>
            <p:nvPr/>
          </p:nvGrpSpPr>
          <p:grpSpPr bwMode="auto">
            <a:xfrm>
              <a:off x="2971800" y="2435225"/>
              <a:ext cx="5943600" cy="3524250"/>
              <a:chOff x="1872" y="1534"/>
              <a:chExt cx="3744" cy="2220"/>
            </a:xfrm>
          </p:grpSpPr>
          <p:sp>
            <p:nvSpPr>
              <p:cNvPr id="99336" name="Text Box 4"/>
              <p:cNvSpPr txBox="1">
                <a:spLocks noChangeArrowheads="1"/>
              </p:cNvSpPr>
              <p:nvPr/>
            </p:nvSpPr>
            <p:spPr bwMode="auto">
              <a:xfrm>
                <a:off x="4464" y="3120"/>
                <a:ext cx="1152" cy="6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dirty="0">
                    <a:latin typeface="+mj-lt"/>
                  </a:rPr>
                  <a:t>Spatial data stored in a GIS system</a:t>
                </a:r>
              </a:p>
            </p:txBody>
          </p:sp>
          <p:sp>
            <p:nvSpPr>
              <p:cNvPr id="99337" name="Text Box 5"/>
              <p:cNvSpPr txBox="1">
                <a:spLocks noChangeArrowheads="1"/>
              </p:cNvSpPr>
              <p:nvPr/>
            </p:nvSpPr>
            <p:spPr bwMode="auto">
              <a:xfrm>
                <a:off x="3552" y="2605"/>
                <a:ext cx="1632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>
                    <a:latin typeface="+mj-lt"/>
                  </a:rPr>
                  <a:t>Proprietary GIS API</a:t>
                </a:r>
              </a:p>
            </p:txBody>
          </p:sp>
          <p:sp>
            <p:nvSpPr>
              <p:cNvPr id="99338" name="Text Box 6"/>
              <p:cNvSpPr txBox="1">
                <a:spLocks noChangeArrowheads="1"/>
              </p:cNvSpPr>
              <p:nvPr/>
            </p:nvSpPr>
            <p:spPr bwMode="auto">
              <a:xfrm>
                <a:off x="3024" y="1534"/>
                <a:ext cx="172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>
                    <a:latin typeface="+mj-lt"/>
                  </a:rPr>
                  <a:t>Proprietary GIS API</a:t>
                </a:r>
              </a:p>
            </p:txBody>
          </p:sp>
          <p:sp>
            <p:nvSpPr>
              <p:cNvPr id="99339" name="AutoShape 7"/>
              <p:cNvSpPr>
                <a:spLocks noChangeArrowheads="1"/>
              </p:cNvSpPr>
              <p:nvPr/>
            </p:nvSpPr>
            <p:spPr bwMode="auto">
              <a:xfrm>
                <a:off x="3168" y="2976"/>
                <a:ext cx="1152" cy="720"/>
              </a:xfrm>
              <a:prstGeom prst="can">
                <a:avLst>
                  <a:gd name="adj" fmla="val 25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>
                    <a:latin typeface="+mj-lt"/>
                  </a:rPr>
                  <a:t>Spatial </a:t>
                </a:r>
              </a:p>
              <a:p>
                <a:pPr algn="ctr"/>
                <a:r>
                  <a:rPr lang="en-US" sz="2000">
                    <a:latin typeface="+mj-lt"/>
                  </a:rPr>
                  <a:t>Subsystem</a:t>
                </a:r>
              </a:p>
            </p:txBody>
          </p:sp>
          <p:sp>
            <p:nvSpPr>
              <p:cNvPr id="99340" name="Rectangle 8"/>
              <p:cNvSpPr>
                <a:spLocks noChangeArrowheads="1"/>
              </p:cNvSpPr>
              <p:nvPr/>
            </p:nvSpPr>
            <p:spPr bwMode="auto">
              <a:xfrm>
                <a:off x="2496" y="1824"/>
                <a:ext cx="1056" cy="67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dirty="0">
                    <a:latin typeface="+mj-lt"/>
                  </a:rPr>
                  <a:t>Integration</a:t>
                </a:r>
              </a:p>
              <a:p>
                <a:pPr algn="ctr"/>
                <a:r>
                  <a:rPr lang="en-US" sz="2000" dirty="0">
                    <a:latin typeface="+mj-lt"/>
                  </a:rPr>
                  <a:t>Layer</a:t>
                </a:r>
              </a:p>
            </p:txBody>
          </p:sp>
          <p:sp>
            <p:nvSpPr>
              <p:cNvPr id="99343" name="AutoShape 11"/>
              <p:cNvSpPr>
                <a:spLocks noChangeArrowheads="1"/>
              </p:cNvSpPr>
              <p:nvPr/>
            </p:nvSpPr>
            <p:spPr bwMode="auto">
              <a:xfrm>
                <a:off x="1872" y="2976"/>
                <a:ext cx="1152" cy="720"/>
              </a:xfrm>
              <a:prstGeom prst="can">
                <a:avLst>
                  <a:gd name="adj" fmla="val 25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>
                    <a:latin typeface="+mj-lt"/>
                  </a:rPr>
                  <a:t>Standard</a:t>
                </a:r>
              </a:p>
              <a:p>
                <a:pPr algn="ctr"/>
                <a:r>
                  <a:rPr lang="en-US" sz="2000">
                    <a:latin typeface="+mj-lt"/>
                  </a:rPr>
                  <a:t>RDBMS</a:t>
                </a:r>
              </a:p>
            </p:txBody>
          </p:sp>
          <p:sp>
            <p:nvSpPr>
              <p:cNvPr id="99345" name="Text Box 13"/>
              <p:cNvSpPr txBox="1">
                <a:spLocks noChangeArrowheads="1"/>
              </p:cNvSpPr>
              <p:nvPr/>
            </p:nvSpPr>
            <p:spPr bwMode="auto">
              <a:xfrm>
                <a:off x="2184" y="2605"/>
                <a:ext cx="480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>
                    <a:latin typeface="+mj-lt"/>
                  </a:rPr>
                  <a:t>SQL</a:t>
                </a:r>
              </a:p>
            </p:txBody>
          </p:sp>
        </p:grpSp>
        <p:sp>
          <p:nvSpPr>
            <p:cNvPr id="99334" name="Text Box 14"/>
            <p:cNvSpPr txBox="1">
              <a:spLocks noChangeArrowheads="1"/>
            </p:cNvSpPr>
            <p:nvPr/>
          </p:nvSpPr>
          <p:spPr bwMode="auto">
            <a:xfrm>
              <a:off x="1219200" y="5029200"/>
              <a:ext cx="2057400" cy="1006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latin typeface="+mj-lt"/>
                </a:rPr>
                <a:t>Aspatial</a:t>
              </a:r>
              <a:r>
                <a:rPr lang="en-US" sz="2000" dirty="0">
                  <a:latin typeface="+mj-lt"/>
                </a:rPr>
                <a:t> data stored in a RDBMS</a:t>
              </a:r>
            </a:p>
          </p:txBody>
        </p:sp>
        <p:sp>
          <p:nvSpPr>
            <p:cNvPr id="18" name="Rectangle 9">
              <a:extLst>
                <a:ext uri="{FF2B5EF4-FFF2-40B4-BE49-F238E27FC236}">
                  <a16:creationId xmlns:a16="http://schemas.microsoft.com/office/drawing/2014/main" id="{FD6B06F7-A3B9-D741-966F-093B0692C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1227139"/>
              <a:ext cx="1676400" cy="1066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latin typeface="+mj-lt"/>
                </a:rPr>
                <a:t>GIS Tools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51A080-4A7A-0540-8493-2A8BBC5E0BCB}"/>
                </a:ext>
              </a:extLst>
            </p:cNvPr>
            <p:cNvSpPr txBox="1"/>
            <p:nvPr/>
          </p:nvSpPr>
          <p:spPr>
            <a:xfrm>
              <a:off x="5178230" y="5955039"/>
              <a:ext cx="15307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Geometry, indexes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EC3022-3EBF-7E4D-9B4E-78EB0162D5FA}"/>
                </a:ext>
              </a:extLst>
            </p:cNvPr>
            <p:cNvSpPr txBox="1"/>
            <p:nvPr/>
          </p:nvSpPr>
          <p:spPr>
            <a:xfrm>
              <a:off x="3434794" y="595503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Attributes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CC0A27-142B-8B42-81DB-742C6EDCD5FD}"/>
              </a:ext>
            </a:extLst>
          </p:cNvPr>
          <p:cNvCxnSpPr>
            <a:stCxn id="99340" idx="2"/>
            <a:endCxn id="99343" idx="1"/>
          </p:cNvCxnSpPr>
          <p:nvPr/>
        </p:nvCxnSpPr>
        <p:spPr>
          <a:xfrm flipH="1">
            <a:off x="4114800" y="4062649"/>
            <a:ext cx="914400" cy="762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12E84F-CBF8-3A40-BD77-90D0B22273F0}"/>
              </a:ext>
            </a:extLst>
          </p:cNvPr>
          <p:cNvCxnSpPr>
            <a:cxnSpLocks/>
            <a:stCxn id="99340" idx="2"/>
            <a:endCxn id="99339" idx="1"/>
          </p:cNvCxnSpPr>
          <p:nvPr/>
        </p:nvCxnSpPr>
        <p:spPr>
          <a:xfrm>
            <a:off x="5029200" y="4062649"/>
            <a:ext cx="1143000" cy="762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FC1EFF-61C6-A34E-9887-0D30F559CBFD}"/>
              </a:ext>
            </a:extLst>
          </p:cNvPr>
          <p:cNvCxnSpPr>
            <a:cxnSpLocks/>
            <a:stCxn id="18" idx="2"/>
            <a:endCxn id="99340" idx="0"/>
          </p:cNvCxnSpPr>
          <p:nvPr/>
        </p:nvCxnSpPr>
        <p:spPr>
          <a:xfrm>
            <a:off x="5029200" y="2394188"/>
            <a:ext cx="0" cy="6016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</a:t>
            </a:r>
            <a:r>
              <a:rPr lang="en-AU" baseline="30000" dirty="0"/>
              <a:t>nd</a:t>
            </a:r>
            <a:r>
              <a:rPr lang="en-AU" dirty="0"/>
              <a:t> Generation: Using RDBMS (II)</a:t>
            </a:r>
          </a:p>
        </p:txBody>
      </p:sp>
      <p:sp>
        <p:nvSpPr>
          <p:cNvPr id="100356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88EAA11-5461-404E-AADD-695A055778CE}" type="slidenum">
              <a:rPr lang="en-US"/>
              <a:pPr/>
              <a:t>67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580114" y="3425081"/>
            <a:ext cx="2060576" cy="2762250"/>
            <a:chOff x="2496" y="2014"/>
            <a:chExt cx="1298" cy="1740"/>
          </a:xfrm>
        </p:grpSpPr>
        <p:sp>
          <p:nvSpPr>
            <p:cNvPr id="100360" name="Text Box 5"/>
            <p:cNvSpPr txBox="1">
              <a:spLocks noChangeArrowheads="1"/>
            </p:cNvSpPr>
            <p:nvPr/>
          </p:nvSpPr>
          <p:spPr bwMode="auto">
            <a:xfrm>
              <a:off x="3122" y="2755"/>
              <a:ext cx="672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+mj-lt"/>
                </a:rPr>
                <a:t>SQL</a:t>
              </a:r>
            </a:p>
          </p:txBody>
        </p:sp>
        <p:sp>
          <p:nvSpPr>
            <p:cNvPr id="100362" name="Rectangle 7"/>
            <p:cNvSpPr>
              <a:spLocks noChangeArrowheads="1"/>
            </p:cNvSpPr>
            <p:nvPr/>
          </p:nvSpPr>
          <p:spPr bwMode="auto">
            <a:xfrm>
              <a:off x="2496" y="2014"/>
              <a:ext cx="1152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latin typeface="+mj-lt"/>
                </a:rPr>
                <a:t>GIS Data </a:t>
              </a:r>
            </a:p>
            <a:p>
              <a:pPr algn="ctr"/>
              <a:r>
                <a:rPr lang="en-US" sz="2000" dirty="0">
                  <a:latin typeface="+mj-lt"/>
                </a:rPr>
                <a:t>Engine</a:t>
              </a:r>
            </a:p>
          </p:txBody>
        </p:sp>
        <p:sp>
          <p:nvSpPr>
            <p:cNvPr id="100364" name="AutoShape 9"/>
            <p:cNvSpPr>
              <a:spLocks noChangeArrowheads="1"/>
            </p:cNvSpPr>
            <p:nvPr/>
          </p:nvSpPr>
          <p:spPr bwMode="auto">
            <a:xfrm>
              <a:off x="2496" y="3034"/>
              <a:ext cx="1152" cy="720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latin typeface="+mj-lt"/>
                </a:rPr>
                <a:t>Standard</a:t>
              </a:r>
            </a:p>
            <a:p>
              <a:pPr algn="ctr"/>
              <a:r>
                <a:rPr lang="en-US" sz="2000" dirty="0">
                  <a:latin typeface="+mj-lt"/>
                </a:rPr>
                <a:t>RDBMS</a:t>
              </a:r>
            </a:p>
          </p:txBody>
        </p:sp>
      </p:grpSp>
      <p:sp>
        <p:nvSpPr>
          <p:cNvPr id="100358" name="Text Box 11"/>
          <p:cNvSpPr txBox="1">
            <a:spLocks noChangeArrowheads="1"/>
          </p:cNvSpPr>
          <p:nvPr/>
        </p:nvSpPr>
        <p:spPr bwMode="auto">
          <a:xfrm>
            <a:off x="457200" y="1600200"/>
            <a:ext cx="44958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+mj-lt"/>
              </a:rPr>
              <a:t>Layered Architecture: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</a:rPr>
              <a:t>Representing SDT as a </a:t>
            </a:r>
            <a:r>
              <a:rPr lang="en-US" sz="2000" b="1" dirty="0">
                <a:latin typeface="+mj-lt"/>
              </a:rPr>
              <a:t>set of tuples</a:t>
            </a:r>
            <a:r>
              <a:rPr lang="en-US" sz="2000" dirty="0">
                <a:latin typeface="+mj-lt"/>
              </a:rPr>
              <a:t>, one tuple per point or line segment;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or</a:t>
            </a:r>
            <a:r>
              <a:rPr lang="en-US" sz="2000" dirty="0">
                <a:latin typeface="+mj-lt"/>
              </a:rPr>
              <a:t> as </a:t>
            </a:r>
            <a:r>
              <a:rPr lang="en-US" sz="2000" b="1" dirty="0">
                <a:latin typeface="+mj-lt"/>
              </a:rPr>
              <a:t>long fields</a:t>
            </a:r>
            <a:r>
              <a:rPr lang="en-US" sz="2000" dirty="0">
                <a:latin typeface="+mj-lt"/>
              </a:rPr>
              <a:t> (</a:t>
            </a:r>
            <a:r>
              <a:rPr lang="en-US" sz="2000" dirty="0" err="1">
                <a:latin typeface="+mj-lt"/>
              </a:rPr>
              <a:t>ie</a:t>
            </a:r>
            <a:r>
              <a:rPr lang="en-US" sz="2000" dirty="0">
                <a:latin typeface="+mj-lt"/>
              </a:rPr>
              <a:t>, uninterpreted byte strings). 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000" dirty="0">
                <a:solidFill>
                  <a:srgbClr val="FF0000"/>
                </a:solidFill>
                <a:latin typeface="+mj-lt"/>
              </a:rPr>
              <a:t>Mapping SDT into numbers and using B-Tree as index.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</a:rPr>
              <a:t>Right step towards integrated system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</a:rPr>
              <a:t>Poor spatial performance.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B28E39A-9DCF-BA48-A5A4-6989CB04D9E5}"/>
              </a:ext>
            </a:extLst>
          </p:cNvPr>
          <p:cNvCxnSpPr>
            <a:stCxn id="100362" idx="2"/>
            <a:endCxn id="100364" idx="1"/>
          </p:cNvCxnSpPr>
          <p:nvPr/>
        </p:nvCxnSpPr>
        <p:spPr>
          <a:xfrm>
            <a:off x="6494512" y="4491881"/>
            <a:ext cx="0" cy="552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9">
            <a:extLst>
              <a:ext uri="{FF2B5EF4-FFF2-40B4-BE49-F238E27FC236}">
                <a16:creationId xmlns:a16="http://schemas.microsoft.com/office/drawing/2014/main" id="{6779F463-83B8-954A-95C0-0C1576544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312" y="1705819"/>
            <a:ext cx="1676400" cy="106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latin typeface="+mj-lt"/>
              </a:rPr>
              <a:t>GIS Tools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D8CF85-AF8D-EB40-B6FA-59EA47273BFE}"/>
              </a:ext>
            </a:extLst>
          </p:cNvPr>
          <p:cNvCxnSpPr>
            <a:cxnSpLocks/>
            <a:stCxn id="16" idx="2"/>
            <a:endCxn id="100362" idx="0"/>
          </p:cNvCxnSpPr>
          <p:nvPr/>
        </p:nvCxnSpPr>
        <p:spPr>
          <a:xfrm>
            <a:off x="6494512" y="2772619"/>
            <a:ext cx="1" cy="6524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 Box 6">
            <a:extLst>
              <a:ext uri="{FF2B5EF4-FFF2-40B4-BE49-F238E27FC236}">
                <a16:creationId xmlns:a16="http://schemas.microsoft.com/office/drawing/2014/main" id="{19CD5A7F-FFF5-4E43-A0F8-34F0FF5E7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1689" y="2945685"/>
            <a:ext cx="2743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+mj-lt"/>
              </a:rPr>
              <a:t>SQL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</a:t>
            </a:r>
            <a:r>
              <a:rPr lang="en-AU" baseline="30000" dirty="0"/>
              <a:t>rd</a:t>
            </a:r>
            <a:r>
              <a:rPr lang="en-AU" dirty="0"/>
              <a:t> Generation: Part of ORDBMS</a:t>
            </a:r>
          </a:p>
        </p:txBody>
      </p:sp>
      <p:sp>
        <p:nvSpPr>
          <p:cNvPr id="101380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B5E87AE-8E34-9046-A9AD-4BD21554F077}" type="slidenum">
              <a:rPr lang="en-US"/>
              <a:pPr/>
              <a:t>68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191000" y="4191000"/>
            <a:ext cx="4953000" cy="2041525"/>
            <a:chOff x="2640" y="2640"/>
            <a:chExt cx="3120" cy="1286"/>
          </a:xfrm>
        </p:grpSpPr>
        <p:sp>
          <p:nvSpPr>
            <p:cNvPr id="101383" name="Text Box 4"/>
            <p:cNvSpPr txBox="1">
              <a:spLocks noChangeArrowheads="1"/>
            </p:cNvSpPr>
            <p:nvPr/>
          </p:nvSpPr>
          <p:spPr bwMode="auto">
            <a:xfrm>
              <a:off x="3936" y="3092"/>
              <a:ext cx="1824" cy="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latin typeface="+mj-lt"/>
                </a:rPr>
                <a:t>Spatial data stored as User Defined Data Types in DBMS with other data</a:t>
              </a:r>
            </a:p>
          </p:txBody>
        </p:sp>
        <p:sp>
          <p:nvSpPr>
            <p:cNvPr id="101384" name="Text Box 5"/>
            <p:cNvSpPr txBox="1">
              <a:spLocks noChangeArrowheads="1"/>
            </p:cNvSpPr>
            <p:nvPr/>
          </p:nvSpPr>
          <p:spPr bwMode="auto">
            <a:xfrm>
              <a:off x="3888" y="2640"/>
              <a:ext cx="14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latin typeface="+mj-lt"/>
                </a:rPr>
                <a:t> </a:t>
              </a:r>
            </a:p>
          </p:txBody>
        </p:sp>
        <p:sp>
          <p:nvSpPr>
            <p:cNvPr id="101385" name="Text Box 6"/>
            <p:cNvSpPr txBox="1">
              <a:spLocks noChangeArrowheads="1"/>
            </p:cNvSpPr>
            <p:nvPr/>
          </p:nvSpPr>
          <p:spPr bwMode="auto">
            <a:xfrm>
              <a:off x="3470" y="2640"/>
              <a:ext cx="14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latin typeface="+mj-lt"/>
                </a:rPr>
                <a:t>SQL</a:t>
              </a:r>
            </a:p>
          </p:txBody>
        </p:sp>
        <p:sp>
          <p:nvSpPr>
            <p:cNvPr id="101387" name="AutoShape 8"/>
            <p:cNvSpPr>
              <a:spLocks noChangeArrowheads="1"/>
            </p:cNvSpPr>
            <p:nvPr/>
          </p:nvSpPr>
          <p:spPr bwMode="auto">
            <a:xfrm>
              <a:off x="2640" y="2976"/>
              <a:ext cx="1152" cy="720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latin typeface="+mj-lt"/>
                </a:rPr>
                <a:t> </a:t>
              </a:r>
            </a:p>
          </p:txBody>
        </p:sp>
      </p:grpSp>
      <p:sp>
        <p:nvSpPr>
          <p:cNvPr id="101382" name="Text Box 12"/>
          <p:cNvSpPr txBox="1">
            <a:spLocks noChangeArrowheads="1"/>
          </p:cNvSpPr>
          <p:nvPr/>
        </p:nvSpPr>
        <p:spPr bwMode="auto">
          <a:xfrm>
            <a:off x="381000" y="1600200"/>
            <a:ext cx="38862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+mj-lt"/>
              </a:rPr>
              <a:t>Integrated architecture: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</a:rPr>
              <a:t>Future direction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</a:rPr>
              <a:t>Possibility for users to extend the system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</a:rPr>
              <a:t>Now a mature technology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</a:rPr>
              <a:t>Performance still a problem for for complex queries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</a:rPr>
              <a:t>Transaction Management is hard (for long running transactions)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C20D8B-2143-234C-A7FD-00B3D39DE039}"/>
              </a:ext>
            </a:extLst>
          </p:cNvPr>
          <p:cNvSpPr/>
          <p:nvPr/>
        </p:nvSpPr>
        <p:spPr>
          <a:xfrm>
            <a:off x="4449611" y="5234861"/>
            <a:ext cx="13115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Arial"/>
              </a:rPr>
              <a:t>ORDBMS</a:t>
            </a:r>
            <a:endParaRPr lang="en-US" dirty="0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F0590BD7-4355-904D-A0BD-3B744CC30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868275"/>
            <a:ext cx="1676400" cy="106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latin typeface="+mj-lt"/>
              </a:rPr>
              <a:t>GIS Tools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DF9E3B-C567-5444-9E45-F105BD405581}"/>
              </a:ext>
            </a:extLst>
          </p:cNvPr>
          <p:cNvCxnSpPr>
            <a:cxnSpLocks/>
            <a:stCxn id="16" idx="2"/>
            <a:endCxn id="101387" idx="1"/>
          </p:cNvCxnSpPr>
          <p:nvPr/>
        </p:nvCxnSpPr>
        <p:spPr>
          <a:xfrm>
            <a:off x="5105400" y="3935075"/>
            <a:ext cx="0" cy="7893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SDBMS Implementation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AU" dirty="0"/>
              <a:t>Continues space vs Discrete computer numbers</a:t>
            </a:r>
          </a:p>
          <a:p>
            <a:pPr>
              <a:lnSpc>
                <a:spcPct val="90000"/>
              </a:lnSpc>
            </a:pPr>
            <a:r>
              <a:rPr lang="en-AU" dirty="0"/>
              <a:t>High level query language (</a:t>
            </a:r>
            <a:r>
              <a:rPr lang="en-AU" dirty="0" err="1"/>
              <a:t>eg</a:t>
            </a:r>
            <a:r>
              <a:rPr lang="en-AU" dirty="0"/>
              <a:t>, SQL-like)</a:t>
            </a:r>
          </a:p>
          <a:p>
            <a:pPr>
              <a:lnSpc>
                <a:spcPct val="90000"/>
              </a:lnSpc>
            </a:pPr>
            <a:r>
              <a:rPr lang="en-AU" dirty="0"/>
              <a:t>Spatial query processing (at least spatial join)</a:t>
            </a:r>
          </a:p>
          <a:p>
            <a:pPr>
              <a:lnSpc>
                <a:spcPct val="90000"/>
              </a:lnSpc>
            </a:pPr>
            <a:r>
              <a:rPr lang="en-AU" dirty="0"/>
              <a:t>Spatial data access methods (indexing)</a:t>
            </a:r>
          </a:p>
          <a:p>
            <a:pPr>
              <a:lnSpc>
                <a:spcPct val="90000"/>
              </a:lnSpc>
            </a:pPr>
            <a:r>
              <a:rPr lang="en-AU" dirty="0"/>
              <a:t>Other DBMS issues</a:t>
            </a:r>
          </a:p>
          <a:p>
            <a:pPr lvl="1">
              <a:lnSpc>
                <a:spcPct val="90000"/>
              </a:lnSpc>
            </a:pPr>
            <a:r>
              <a:rPr lang="en-AU" dirty="0"/>
              <a:t>Query optimization</a:t>
            </a:r>
          </a:p>
          <a:p>
            <a:pPr lvl="1">
              <a:lnSpc>
                <a:spcPct val="90000"/>
              </a:lnSpc>
            </a:pPr>
            <a:r>
              <a:rPr lang="en-AU" dirty="0"/>
              <a:t>Transaction management</a:t>
            </a:r>
          </a:p>
          <a:p>
            <a:pPr lvl="1">
              <a:lnSpc>
                <a:spcPct val="90000"/>
              </a:lnSpc>
            </a:pPr>
            <a:r>
              <a:rPr lang="en-AU" dirty="0"/>
              <a:t>Integrity and consistency</a:t>
            </a:r>
          </a:p>
          <a:p>
            <a:pPr lvl="1">
              <a:lnSpc>
                <a:spcPct val="90000"/>
              </a:lnSpc>
            </a:pPr>
            <a:r>
              <a:rPr lang="en-AU" dirty="0"/>
              <a:t>Parallel processing</a:t>
            </a:r>
          </a:p>
          <a:p>
            <a:pPr lvl="1">
              <a:lnSpc>
                <a:spcPct val="90000"/>
              </a:lnSpc>
            </a:pPr>
            <a:r>
              <a:rPr lang="en-AU" dirty="0"/>
              <a:t>Spatial data warehousing and data mining</a:t>
            </a:r>
          </a:p>
        </p:txBody>
      </p:sp>
      <p:sp>
        <p:nvSpPr>
          <p:cNvPr id="10240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6C30964-FC3F-7645-94D5-A60CC829D22D}" type="slidenum">
              <a:rPr lang="en-US"/>
              <a:pPr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Spatial DBMS?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295400"/>
            <a:ext cx="8249990" cy="4953000"/>
          </a:xfrm>
        </p:spPr>
        <p:txBody>
          <a:bodyPr/>
          <a:lstStyle/>
          <a:p>
            <a:r>
              <a:rPr lang="en-AU" dirty="0"/>
              <a:t>RDBMS cannot support spatial data directly</a:t>
            </a:r>
          </a:p>
          <a:p>
            <a:pPr lvl="1"/>
            <a:r>
              <a:rPr lang="en-AU" dirty="0"/>
              <a:t>Store the spatial objects into tables?</a:t>
            </a:r>
          </a:p>
          <a:p>
            <a:pPr lvl="1"/>
            <a:r>
              <a:rPr lang="en-AU" dirty="0"/>
              <a:t>How about spatial operations?</a:t>
            </a:r>
          </a:p>
          <a:p>
            <a:pPr lvl="2"/>
            <a:r>
              <a:rPr lang="en-US" altLang="en-US" dirty="0"/>
              <a:t>Find the fuel prices of all petrol stations with 5km of my current location</a:t>
            </a:r>
            <a:endParaRPr lang="en-US" altLang="en-US" sz="2000" dirty="0"/>
          </a:p>
          <a:p>
            <a:pPr lvl="2"/>
            <a:r>
              <a:rPr lang="en-AU" dirty="0"/>
              <a:t>List of the suburbs along Brisbane river</a:t>
            </a:r>
          </a:p>
          <a:p>
            <a:pPr lvl="2"/>
            <a:r>
              <a:rPr lang="en-AU" dirty="0"/>
              <a:t>What is the average speed of M3 from Kangaroo Point to Milton during last 10 minutes?</a:t>
            </a:r>
          </a:p>
          <a:p>
            <a:pPr lvl="1"/>
            <a:r>
              <a:rPr lang="en-AU" dirty="0"/>
              <a:t>How to retrieve the spatial data efficiently?</a:t>
            </a:r>
          </a:p>
          <a:p>
            <a:pPr lvl="2"/>
            <a:r>
              <a:rPr lang="en-AU" dirty="0"/>
              <a:t>Hash? </a:t>
            </a:r>
          </a:p>
          <a:p>
            <a:pPr lvl="2"/>
            <a:r>
              <a:rPr lang="en-AU" dirty="0"/>
              <a:t>B-Tree?</a:t>
            </a:r>
          </a:p>
        </p:txBody>
      </p:sp>
      <p:sp>
        <p:nvSpPr>
          <p:cNvPr id="4301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F4156-A5FE-7F43-BDEE-62195BF710D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763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01E17-84E9-F546-98E0-9FE83FE8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F371D-7D3E-5743-931A-E9A0D30EF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DBMS is still a DBMS</a:t>
            </a:r>
          </a:p>
          <a:p>
            <a:pPr lvl="1"/>
            <a:r>
              <a:rPr lang="en-US" dirty="0"/>
              <a:t>Data types and query languages may look different, but are still the same in essence</a:t>
            </a:r>
          </a:p>
          <a:p>
            <a:pPr lvl="1"/>
            <a:r>
              <a:rPr lang="en-US" dirty="0"/>
              <a:t>Just need to think data types in its intrinsic meaning</a:t>
            </a:r>
          </a:p>
          <a:p>
            <a:r>
              <a:rPr lang="en-US" dirty="0"/>
              <a:t>If your job is to develop a database system to manage spatial data, this lecture gives you a good example</a:t>
            </a:r>
          </a:p>
          <a:p>
            <a:pPr lvl="1"/>
            <a:r>
              <a:rPr lang="en-US" dirty="0"/>
              <a:t>What about images? Videos? Graphs?</a:t>
            </a:r>
          </a:p>
          <a:p>
            <a:r>
              <a:rPr lang="en-US" dirty="0"/>
              <a:t>You need to understand the concepts introduced</a:t>
            </a:r>
          </a:p>
          <a:p>
            <a:pPr lvl="1"/>
            <a:r>
              <a:rPr lang="en-US" dirty="0"/>
              <a:t>Spatial data, data types, operations,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4841D-6AC5-914D-9DBE-B8B937C4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AU" smtClean="0"/>
              <a:pPr/>
              <a:t>70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5563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Spatial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Any data with a location component</a:t>
                </a:r>
              </a:p>
              <a:p>
                <a:pPr lvl="1"/>
                <a:r>
                  <a:rPr lang="en-AU" dirty="0"/>
                  <a:t>2D Space</a:t>
                </a:r>
              </a:p>
              <a:p>
                <a:pPr lvl="2"/>
                <a:r>
                  <a:rPr lang="en-AU" dirty="0"/>
                  <a:t>Geographical space: GIS, Urban Planning</a:t>
                </a:r>
              </a:p>
              <a:p>
                <a:pPr lvl="2"/>
                <a:r>
                  <a:rPr lang="en-AU" dirty="0"/>
                  <a:t>Graphics: CAD, VLSI Design</a:t>
                </a:r>
              </a:p>
              <a:p>
                <a:pPr lvl="1"/>
                <a:r>
                  <a:rPr lang="en-AU" dirty="0"/>
                  <a:t>3D Space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/>
                  <a:t>: The universe, brain model, molecule structure…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/>
                  <a:t>: Trajectory</a:t>
                </a:r>
              </a:p>
              <a:p>
                <a:r>
                  <a:rPr lang="en-AU" dirty="0"/>
                  <a:t>Two types of spatial data</a:t>
                </a:r>
              </a:p>
              <a:p>
                <a:pPr lvl="1"/>
                <a:r>
                  <a:rPr lang="en-AU" dirty="0"/>
                  <a:t>Those data about the space (e.g., road networks, maps)</a:t>
                </a:r>
              </a:p>
              <a:p>
                <a:pPr lvl="1"/>
                <a:r>
                  <a:rPr lang="en-AU" dirty="0"/>
                  <a:t>Those data about objects (e.g., location of shops, location about cars)</a:t>
                </a:r>
              </a:p>
            </p:txBody>
          </p:sp>
        </mc:Choice>
        <mc:Fallback xmlns="">
          <p:sp>
            <p:nvSpPr>
              <p:cNvPr id="440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6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037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DA47-6ECE-AB46-AE09-0525191AFFA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73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More Spatial Data</a:t>
            </a:r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Natural </a:t>
            </a:r>
            <a:r>
              <a:rPr lang="en-US" dirty="0"/>
              <a:t>A</a:t>
            </a:r>
            <a:r>
              <a:rPr lang="en-AU" dirty="0"/>
              <a:t>rea Data</a:t>
            </a:r>
          </a:p>
          <a:p>
            <a:pPr lvl="1"/>
            <a:r>
              <a:rPr lang="en-AU" dirty="0"/>
              <a:t>Soil types, land</a:t>
            </a:r>
            <a:r>
              <a:rPr lang="zh-CN" altLang="en-US" dirty="0"/>
              <a:t> </a:t>
            </a:r>
            <a:r>
              <a:rPr lang="en-AU" dirty="0"/>
              <a:t>use (industrial, agriculture, zoning etc), vegetation, water (rivers, ponds etc)</a:t>
            </a:r>
          </a:p>
          <a:p>
            <a:r>
              <a:rPr lang="en-AU" dirty="0"/>
              <a:t>Manmade Area Data</a:t>
            </a:r>
          </a:p>
          <a:p>
            <a:pPr lvl="1"/>
            <a:r>
              <a:rPr lang="en-AU" dirty="0"/>
              <a:t>Political and administrative boundaries, school districts, emergency service areas, land records data (lot boundaries, zoning, easements)</a:t>
            </a:r>
          </a:p>
          <a:p>
            <a:r>
              <a:rPr lang="en-AU" dirty="0"/>
              <a:t>Network Data</a:t>
            </a:r>
          </a:p>
          <a:p>
            <a:pPr lvl="1"/>
            <a:r>
              <a:rPr lang="en-AU" dirty="0"/>
              <a:t>Utilities (phones, sewers, water, electricity etc)</a:t>
            </a:r>
          </a:p>
          <a:p>
            <a:pPr lvl="1"/>
            <a:r>
              <a:rPr lang="en-AU" dirty="0"/>
              <a:t>Roads (centrelines, curb lines, intersections, lights)</a:t>
            </a:r>
          </a:p>
        </p:txBody>
      </p:sp>
      <p:sp>
        <p:nvSpPr>
          <p:cNvPr id="4506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041E5-606C-AA46-BB50-6852AA07A54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Codex">
      <a:dk1>
        <a:sysClr val="windowText" lastClr="000000"/>
      </a:dk1>
      <a:lt1>
        <a:sysClr val="window" lastClr="FFFFFF"/>
      </a:lt1>
      <a:dk2>
        <a:srgbClr val="59564B"/>
      </a:dk2>
      <a:lt2>
        <a:srgbClr val="DFDAC7"/>
      </a:lt2>
      <a:accent1>
        <a:srgbClr val="990000"/>
      </a:accent1>
      <a:accent2>
        <a:srgbClr val="EFAB16"/>
      </a:accent2>
      <a:accent3>
        <a:srgbClr val="78AC35"/>
      </a:accent3>
      <a:accent4>
        <a:srgbClr val="35ACA2"/>
      </a:accent4>
      <a:accent5>
        <a:srgbClr val="4083CF"/>
      </a:accent5>
      <a:accent6>
        <a:srgbClr val="0D335E"/>
      </a:accent6>
      <a:hlink>
        <a:srgbClr val="EF8E1C"/>
      </a:hlink>
      <a:folHlink>
        <a:srgbClr val="FEC60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2395</TotalTime>
  <Words>3869</Words>
  <Application>Microsoft Macintosh PowerPoint</Application>
  <PresentationFormat>On-screen Show (4:3)</PresentationFormat>
  <Paragraphs>859</Paragraphs>
  <Slides>70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Cambria Math</vt:lpstr>
      <vt:lpstr>Courier New</vt:lpstr>
      <vt:lpstr>Times New Roman</vt:lpstr>
      <vt:lpstr>Wingdings</vt:lpstr>
      <vt:lpstr>Advantage</vt:lpstr>
      <vt:lpstr>PhotoSuite Image</vt:lpstr>
      <vt:lpstr>Equation</vt:lpstr>
      <vt:lpstr>Spatiotemporal Data Management and Analytics An Introduction to Spatial Databases</vt:lpstr>
      <vt:lpstr>Learning Modules</vt:lpstr>
      <vt:lpstr>Learning Objectives</vt:lpstr>
      <vt:lpstr>Readings</vt:lpstr>
      <vt:lpstr>Why Spatial DBMS?</vt:lpstr>
      <vt:lpstr>Why Spatial DBMS?</vt:lpstr>
      <vt:lpstr>Why Spatial DBMS?</vt:lpstr>
      <vt:lpstr>Spatial Data</vt:lpstr>
      <vt:lpstr>More Spatial Data</vt:lpstr>
      <vt:lpstr>Modelling Spatial Data </vt:lpstr>
      <vt:lpstr>Vector Data</vt:lpstr>
      <vt:lpstr>Raster Data</vt:lpstr>
      <vt:lpstr>Vector vs Raster Data</vt:lpstr>
      <vt:lpstr>Coordinate Systems</vt:lpstr>
      <vt:lpstr>Geographical Coordinate Systems</vt:lpstr>
      <vt:lpstr>Geographical Coordinate Systems</vt:lpstr>
      <vt:lpstr>Geographical Coordinate Systems</vt:lpstr>
      <vt:lpstr>Geographical Coordinate Systems</vt:lpstr>
      <vt:lpstr>Spatial Data Acquisition</vt:lpstr>
      <vt:lpstr>Remote Sensing</vt:lpstr>
      <vt:lpstr>Spatial Data Accuracy</vt:lpstr>
      <vt:lpstr>Spatial DBMS</vt:lpstr>
      <vt:lpstr>Alternative Names</vt:lpstr>
      <vt:lpstr>GIS and Spatial Databases</vt:lpstr>
      <vt:lpstr>SDBMS is a Multidiscipline Area</vt:lpstr>
      <vt:lpstr>History</vt:lpstr>
      <vt:lpstr>History</vt:lpstr>
      <vt:lpstr>History</vt:lpstr>
      <vt:lpstr>History</vt:lpstr>
      <vt:lpstr>History</vt:lpstr>
      <vt:lpstr>Spatial Data Models</vt:lpstr>
      <vt:lpstr>Spatial Data Models</vt:lpstr>
      <vt:lpstr>The Underlying Space</vt:lpstr>
      <vt:lpstr>Geometry in Data Model</vt:lpstr>
      <vt:lpstr>Geometry in Data Model</vt:lpstr>
      <vt:lpstr>Geometry in Data Model</vt:lpstr>
      <vt:lpstr>Spatial Data Model in Oracle</vt:lpstr>
      <vt:lpstr>Spatial Data Model in Oracle</vt:lpstr>
      <vt:lpstr>Spatial Data Model in Oracle</vt:lpstr>
      <vt:lpstr>Data Model in DB2</vt:lpstr>
      <vt:lpstr>Data Model in PostGIS</vt:lpstr>
      <vt:lpstr>Spatial Relationships</vt:lpstr>
      <vt:lpstr>Defining Spatial Relationship</vt:lpstr>
      <vt:lpstr>Formal Definitions</vt:lpstr>
      <vt:lpstr>The 9-Intersection Matrix</vt:lpstr>
      <vt:lpstr>The 8 Spatial Relationships (I)</vt:lpstr>
      <vt:lpstr>The 8 Spatial Relationships (I)</vt:lpstr>
      <vt:lpstr>The 8 Spatial Relationships (I)</vt:lpstr>
      <vt:lpstr>Operations for Spatial Queries</vt:lpstr>
      <vt:lpstr>Projection Query</vt:lpstr>
      <vt:lpstr>Selection Query</vt:lpstr>
      <vt:lpstr>Containment Query</vt:lpstr>
      <vt:lpstr>Region Query</vt:lpstr>
      <vt:lpstr>Overlapping Query</vt:lpstr>
      <vt:lpstr>Clipping Query</vt:lpstr>
      <vt:lpstr>Fusion/Amalgamation Query</vt:lpstr>
      <vt:lpstr>Overlay Query</vt:lpstr>
      <vt:lpstr>Spatial Query Language</vt:lpstr>
      <vt:lpstr>Denoting SDT Values Input</vt:lpstr>
      <vt:lpstr>Denoting SDT Values Input</vt:lpstr>
      <vt:lpstr>Fundamental DB Operations (I)</vt:lpstr>
      <vt:lpstr>Fundamental DB Operations (II)</vt:lpstr>
      <vt:lpstr>Fundamental DB Operations (III)</vt:lpstr>
      <vt:lpstr>SDBMS Architectures</vt:lpstr>
      <vt:lpstr>1st Generation: Using File System</vt:lpstr>
      <vt:lpstr>2nd Generation: Using RDBMS (I)</vt:lpstr>
      <vt:lpstr>2nd Generation: Using RDBMS (II)</vt:lpstr>
      <vt:lpstr>3rd Generation: Part of ORDBMS</vt:lpstr>
      <vt:lpstr>SDBMS Implementation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INFS4205/7205 Advanced Techniques for High Dimensional Data An Introduction to Spatial Databases</dc:title>
  <dc:creator>雷 李</dc:creator>
  <cp:lastModifiedBy>Xiaofang Zhou</cp:lastModifiedBy>
  <cp:revision>72</cp:revision>
  <dcterms:created xsi:type="dcterms:W3CDTF">2020-02-29T07:05:46Z</dcterms:created>
  <dcterms:modified xsi:type="dcterms:W3CDTF">2020-06-20T07:44:46Z</dcterms:modified>
</cp:coreProperties>
</file>